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2CF86-B456-415E-B23A-A917507A0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249CC0-4347-4FE1-AA12-CA57271BD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E540B-E240-441D-BB69-457240EBB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748B-9F3E-4BE7-88A7-9E8454114F9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2B9DD-B1B6-414C-88EB-FEFF6E88B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3A602-BAFE-4227-A5F2-936D3CDDD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660A-56B7-4C49-8F7C-C7AD4F565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52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0A021-A263-4624-A0D1-C7E76F96D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87CEE-F69B-4AD8-893F-607E2DE4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8C339-A5CB-4AA2-88B7-DB98F8545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748B-9F3E-4BE7-88A7-9E8454114F9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A57B1-C5F0-4447-A512-CF7208385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E1CC9-F617-4C0C-9199-F0DBDE2DB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660A-56B7-4C49-8F7C-C7AD4F565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7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3D440D-E872-4F2D-B4A4-8C0EF17321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083C8D-89C0-4E1B-A12F-72CCBDB31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3B545-7FA8-4A5F-8A47-4DE6D010A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748B-9F3E-4BE7-88A7-9E8454114F9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D8D02-B8BC-4E69-B5D1-768F446C7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ECD82-68BC-4268-B262-2342A68A4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660A-56B7-4C49-8F7C-C7AD4F565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3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05AF9-81C0-4210-AB79-54A20054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77C4F-57CB-4C2E-B1FA-9FAA319AE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35C10-08F2-47C4-A8AD-951F5B19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748B-9F3E-4BE7-88A7-9E8454114F9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2C94B-0390-4917-8EB0-5AD1A3FB8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AE460-3B98-431F-A8EC-C5742E7D3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660A-56B7-4C49-8F7C-C7AD4F565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4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5A2BF-BDFB-4346-8D83-06052A46B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54968-237E-413C-9D21-A68C5D4DB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15A5D-BC9F-48AD-AE4F-364547A7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748B-9F3E-4BE7-88A7-9E8454114F9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5D9A0-94A7-4437-BA50-880F8F0D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882BA-158D-4C97-84A4-37844CE23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660A-56B7-4C49-8F7C-C7AD4F565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1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90FB6-D814-4A76-AD87-CCDE124F3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80BAA-1FD4-4D25-BB28-FCCAAEE9EB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25BF5A-5406-4DAD-951A-403DF2227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0705E-1715-4CAA-BF4F-0C26F403A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748B-9F3E-4BE7-88A7-9E8454114F9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A74F5-A528-45C7-9C85-4C09292EC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0D5C3A-7E65-4524-B58D-0B1A73265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660A-56B7-4C49-8F7C-C7AD4F565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58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6D33E-E970-447C-A1DC-303E7A623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E27349-8389-4EE6-8847-1EF78A68A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03FF56-86B8-4F9F-B2B0-CB6861D14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096F29-FE62-4AB5-BACE-C7C50E1EE0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91244D-81D0-4724-B813-14320B2AD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283089-A94A-4BE7-8613-AEEAB4754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748B-9F3E-4BE7-88A7-9E8454114F9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5BFD2E-D02D-4444-9C54-D7F50EF9F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98692-E769-41F8-A1DB-4491BCE61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660A-56B7-4C49-8F7C-C7AD4F565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2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26C06-0447-4FCB-A25E-463EF4894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193B6A-BC76-460D-8FB3-2A07BB47D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748B-9F3E-4BE7-88A7-9E8454114F9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29F59F-D1EB-49F8-A200-BE09FF55B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9577FF-A070-4502-850A-FD1295A9D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660A-56B7-4C49-8F7C-C7AD4F565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3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1F486A-1C3E-4BDF-938E-8DECAFC67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748B-9F3E-4BE7-88A7-9E8454114F9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8C7686-5B1B-4DB2-B820-D5B39B460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17DD1-B4D5-4BBA-AC47-0BE12242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660A-56B7-4C49-8F7C-C7AD4F565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4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91EC1-E258-468D-9963-8C1186163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B5E9A-6544-4431-A41C-D755D4E9B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236EBF-307C-4C21-BC94-FD78D91BE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E29CA6-CB00-4FDE-BA5C-29FB7E4FA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748B-9F3E-4BE7-88A7-9E8454114F9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9BCA42-8A97-4BB7-87B4-C5333376F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C972B-9928-4799-82F8-826C9B7B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660A-56B7-4C49-8F7C-C7AD4F565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3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AF9E4-0CAA-47E7-AC3B-7096F1343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9E1DF6-20EA-48DB-AF1A-9AF714D36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D66BFF-45B9-444B-BF1F-62F5AB010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D3BCA2-A79E-4F3E-9D84-A97F1D67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748B-9F3E-4BE7-88A7-9E8454114F9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271D3-AFB5-471E-B6F6-CC99CA00E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D6024-D177-4C0D-99CE-6E79420FD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660A-56B7-4C49-8F7C-C7AD4F565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FB9044-C77C-483C-996C-D754A31C1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220DD-B309-4FCA-B7CD-AA0C44AC8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6C24C-BEF0-4F48-8AF1-30DCB5E329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9748B-9F3E-4BE7-88A7-9E8454114F9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2B47D-0FBF-45C7-AC8A-ACF2072EC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62AD9-0278-46F3-A15F-922453664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3660A-56B7-4C49-8F7C-C7AD4F565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0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03D9E-442F-4B58-B4BA-C974ADD66E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Subordinating clauses and conjunctions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56955A-513C-4B62-9D2A-A5DFC49F1E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59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66C67-9E8A-4E47-A0E5-1A62A564C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1272166" cy="2852737"/>
          </a:xfrm>
        </p:spPr>
        <p:txBody>
          <a:bodyPr>
            <a:normAutofit/>
          </a:bodyPr>
          <a:lstStyle/>
          <a:p>
            <a:r>
              <a:rPr lang="en-US" sz="4000" dirty="0"/>
              <a:t>The old man likes to go for a walk </a:t>
            </a:r>
            <a:r>
              <a:rPr lang="en-US" sz="4000" u="sng" dirty="0"/>
              <a:t>when the sun is shining.</a:t>
            </a:r>
            <a:br>
              <a:rPr lang="en-US" sz="4000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AA9A2E-71C7-428E-9CB7-246380CFFC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When the sun is shining, the old man likes to go for a walk. 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3059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BD7C0-7F7C-45D8-AABE-24774AB8E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48511-9B5A-4554-A1B2-0873F0998E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6F7029-184A-4683-B5ED-072605A1A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43" y="581024"/>
            <a:ext cx="11548869" cy="575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25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D9126-F3BF-4AA4-B785-7FB3F27F6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433877-C34C-4055-A31C-9D38B9FFD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87" y="230318"/>
            <a:ext cx="11526872" cy="49179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A03677-ADFD-4732-B565-A17BAB5E91AC}"/>
              </a:ext>
            </a:extLst>
          </p:cNvPr>
          <p:cNvSpPr txBox="1"/>
          <p:nvPr/>
        </p:nvSpPr>
        <p:spPr>
          <a:xfrm>
            <a:off x="4135222" y="2662671"/>
            <a:ext cx="2328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even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though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60711E-7596-4722-AF5A-88BBC1E91575}"/>
              </a:ext>
            </a:extLst>
          </p:cNvPr>
          <p:cNvSpPr txBox="1"/>
          <p:nvPr/>
        </p:nvSpPr>
        <p:spPr>
          <a:xfrm>
            <a:off x="5214593" y="3260230"/>
            <a:ext cx="1951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before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A8C0AD-100B-42C2-8598-778B58D57249}"/>
              </a:ext>
            </a:extLst>
          </p:cNvPr>
          <p:cNvSpPr txBox="1"/>
          <p:nvPr/>
        </p:nvSpPr>
        <p:spPr>
          <a:xfrm>
            <a:off x="4969496" y="3862774"/>
            <a:ext cx="1951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since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CBC72E-3070-4E46-8317-6907D45DBCD5}"/>
              </a:ext>
            </a:extLst>
          </p:cNvPr>
          <p:cNvSpPr txBox="1"/>
          <p:nvPr/>
        </p:nvSpPr>
        <p:spPr>
          <a:xfrm>
            <a:off x="4323759" y="4455765"/>
            <a:ext cx="1951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when</a:t>
            </a:r>
          </a:p>
        </p:txBody>
      </p:sp>
    </p:spTree>
    <p:extLst>
      <p:ext uri="{BB962C8B-B14F-4D97-AF65-F5344CB8AC3E}">
        <p14:creationId xmlns:p14="http://schemas.microsoft.com/office/powerpoint/2010/main" val="340240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B414F6-BF19-440D-B486-EFDF8C4EC2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53" b="4275"/>
          <a:stretch/>
        </p:blipFill>
        <p:spPr>
          <a:xfrm>
            <a:off x="0" y="-84842"/>
            <a:ext cx="9162854" cy="397811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0DC9002-436D-4E84-9FC8-31462CDBFFF4}"/>
              </a:ext>
            </a:extLst>
          </p:cNvPr>
          <p:cNvSpPr txBox="1"/>
          <p:nvPr/>
        </p:nvSpPr>
        <p:spPr>
          <a:xfrm>
            <a:off x="359790" y="3893269"/>
            <a:ext cx="117630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103</a:t>
            </a:r>
          </a:p>
          <a:p>
            <a:r>
              <a:rPr lang="en-US" sz="3200" dirty="0"/>
              <a:t>1- As long as he was in his cage, Custard felt safe.</a:t>
            </a:r>
          </a:p>
          <a:p>
            <a:r>
              <a:rPr lang="en-US" sz="3200" dirty="0"/>
              <a:t>2- After the dog chased it, the squirrel ran up a tree.</a:t>
            </a:r>
          </a:p>
          <a:p>
            <a:r>
              <a:rPr lang="en-US" sz="3200" dirty="0"/>
              <a:t>3- In order to plant a flag on the moon, the astronaut climbed down from the spaceship.</a:t>
            </a:r>
          </a:p>
          <a:p>
            <a:r>
              <a:rPr lang="en-US" sz="3200" dirty="0"/>
              <a:t>4- Unless she gets out of bed right away, Selma will be late for school.</a:t>
            </a:r>
          </a:p>
          <a:p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3325EDD-A53B-4DBD-A30A-73183AF61E5D}"/>
              </a:ext>
            </a:extLst>
          </p:cNvPr>
          <p:cNvSpPr/>
          <p:nvPr/>
        </p:nvSpPr>
        <p:spPr>
          <a:xfrm>
            <a:off x="701030" y="4157784"/>
            <a:ext cx="1863061" cy="5084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01D7F42-D04E-4E0A-9753-87D7538BFDCB}"/>
              </a:ext>
            </a:extLst>
          </p:cNvPr>
          <p:cNvSpPr/>
          <p:nvPr/>
        </p:nvSpPr>
        <p:spPr>
          <a:xfrm>
            <a:off x="701030" y="4758714"/>
            <a:ext cx="1099185" cy="4089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1EED175-99FD-46D5-8070-1762F3EC7BA6}"/>
              </a:ext>
            </a:extLst>
          </p:cNvPr>
          <p:cNvSpPr/>
          <p:nvPr/>
        </p:nvSpPr>
        <p:spPr>
          <a:xfrm>
            <a:off x="701029" y="5136699"/>
            <a:ext cx="1976183" cy="6136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A30E60F-ED13-47AB-8F4A-971B4E6ABD07}"/>
              </a:ext>
            </a:extLst>
          </p:cNvPr>
          <p:cNvSpPr/>
          <p:nvPr/>
        </p:nvSpPr>
        <p:spPr>
          <a:xfrm>
            <a:off x="701029" y="6077560"/>
            <a:ext cx="1391722" cy="6136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9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46938-0DCE-4FC0-8826-C2D34A8B8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510" y="3835319"/>
            <a:ext cx="10515600" cy="2358091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solidFill>
                  <a:schemeClr val="tx1"/>
                </a:solidFill>
              </a:rPr>
              <a:t>1. Once he ate the chocolate, he felt a sugar rush.</a:t>
            </a:r>
          </a:p>
          <a:p>
            <a:pPr lvl="0"/>
            <a:r>
              <a:rPr lang="en-US" sz="3600" dirty="0">
                <a:solidFill>
                  <a:schemeClr val="tx1"/>
                </a:solidFill>
              </a:rPr>
              <a:t>2. If it is sunny, we will go to the park.</a:t>
            </a:r>
          </a:p>
          <a:p>
            <a:pPr lvl="0"/>
            <a:r>
              <a:rPr lang="en-US" sz="3600" dirty="0">
                <a:solidFill>
                  <a:schemeClr val="tx1"/>
                </a:solidFill>
              </a:rPr>
              <a:t>3. I will stay in bed until I recover from my illness.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8833B5-2222-4034-A138-4EA188075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7" y="89079"/>
            <a:ext cx="9594474" cy="357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0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1537</TotalTime>
  <Words>150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Subordinating clauses and conjunctions</vt:lpstr>
      <vt:lpstr>The old man likes to go for a walk when the sun is shining.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Subordinating clause and conjunctions</dc:title>
  <dc:creator>Admin</dc:creator>
  <cp:lastModifiedBy>N.Mousa</cp:lastModifiedBy>
  <cp:revision>11</cp:revision>
  <dcterms:created xsi:type="dcterms:W3CDTF">2022-11-26T07:25:26Z</dcterms:created>
  <dcterms:modified xsi:type="dcterms:W3CDTF">2022-11-30T09:25:47Z</dcterms:modified>
</cp:coreProperties>
</file>