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5"/>
  </p:notesMasterIdLst>
  <p:sldIdLst>
    <p:sldId id="257" r:id="rId4"/>
    <p:sldId id="258" r:id="rId5"/>
    <p:sldId id="259" r:id="rId6"/>
    <p:sldId id="260" r:id="rId7"/>
    <p:sldId id="261" r:id="rId8"/>
    <p:sldId id="278" r:id="rId9"/>
    <p:sldId id="279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27BD57-914A-4E8F-8072-025BCC1EFDDE}" type="datetimeFigureOut">
              <a:rPr lang="es-ES" smtClean="0"/>
              <a:t>22/11/2022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6CC4C-F8AC-49CA-907F-13F1A1F566D6}" type="slidenum">
              <a:rPr lang="es-ES" smtClean="0"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err="1"/>
              <a:t>Noughts</a:t>
            </a:r>
            <a:r>
              <a:rPr lang="es-ES" dirty="0"/>
              <a:t> and </a:t>
            </a:r>
            <a:r>
              <a:rPr lang="es-ES" dirty="0" err="1"/>
              <a:t>crosses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B6B1F-E898-47CB-8E23-1881C2E09875}" type="slidenum">
              <a:rPr lang="es-ES" smtClean="0">
                <a:solidFill>
                  <a:prstClr val="black"/>
                </a:solidFill>
              </a:rPr>
              <a:pPr/>
              <a:t>19</a:t>
            </a:fld>
            <a:endParaRPr lang="es-E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err="1"/>
              <a:t>Noughts</a:t>
            </a:r>
            <a:r>
              <a:rPr lang="es-ES" dirty="0"/>
              <a:t> and </a:t>
            </a:r>
            <a:r>
              <a:rPr lang="es-ES" dirty="0" err="1"/>
              <a:t>crosses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B6B1F-E898-47CB-8E23-1881C2E09875}" type="slidenum">
              <a:rPr lang="es-ES" smtClean="0">
                <a:solidFill>
                  <a:prstClr val="black"/>
                </a:solidFill>
              </a:rPr>
              <a:pPr/>
              <a:t>20</a:t>
            </a:fld>
            <a:endParaRPr lang="es-E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83D7-6171-43A1-8C76-DD56A11A8166}" type="datetimeFigureOut">
              <a:rPr lang="es-ES" smtClean="0"/>
              <a:t>22/11/2022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1DE7-24AD-4C97-A7C1-275697A59D2F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83D7-6171-43A1-8C76-DD56A11A8166}" type="datetimeFigureOut">
              <a:rPr lang="es-ES" smtClean="0"/>
              <a:t>22/11/2022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1DE7-24AD-4C97-A7C1-275697A59D2F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83D7-6171-43A1-8C76-DD56A11A8166}" type="datetimeFigureOut">
              <a:rPr lang="es-ES" smtClean="0"/>
              <a:t>22/11/2022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1DE7-24AD-4C97-A7C1-275697A59D2F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9817-767E-4586-996A-CF337276DA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22/11/2022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1C99C-8370-4D95-9621-25DF8C3094C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9817-767E-4586-996A-CF337276DA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22/11/2022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1C99C-8370-4D95-9621-25DF8C3094C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9817-767E-4586-996A-CF337276DA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22/11/2022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1C99C-8370-4D95-9621-25DF8C3094C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9817-767E-4586-996A-CF337276DA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22/11/2022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1C99C-8370-4D95-9621-25DF8C3094C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9817-767E-4586-996A-CF337276DA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22/11/2022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1C99C-8370-4D95-9621-25DF8C3094C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9817-767E-4586-996A-CF337276DA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22/11/2022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1C99C-8370-4D95-9621-25DF8C3094C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9817-767E-4586-996A-CF337276DA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22/11/2022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1C99C-8370-4D95-9621-25DF8C3094C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9817-767E-4586-996A-CF337276DA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22/11/2022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1C99C-8370-4D95-9621-25DF8C3094C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83D7-6171-43A1-8C76-DD56A11A8166}" type="datetimeFigureOut">
              <a:rPr lang="es-ES" smtClean="0"/>
              <a:t>22/11/2022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1DE7-24AD-4C97-A7C1-275697A59D2F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9817-767E-4586-996A-CF337276DA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22/11/2022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1C99C-8370-4D95-9621-25DF8C3094C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9817-767E-4586-996A-CF337276DA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22/11/2022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1C99C-8370-4D95-9621-25DF8C3094C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9817-767E-4586-996A-CF337276DA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22/11/2022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1C99C-8370-4D95-9621-25DF8C3094C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30C65-0031-412B-952F-1E7A05E4249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B553F-BD8F-4FE0-BB3B-1707FE4CE12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62B71-567F-4304-A33E-AC3C95DCD34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2230E-4F2C-4708-817A-51031FD8448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6BB20-BD46-4A65-B4A1-FDB4DACD5A9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FD7DE-4BA9-4DCA-A86B-FC96F7E380F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5A07A-7D39-4F76-9C3F-AFA8E193E3C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83D7-6171-43A1-8C76-DD56A11A8166}" type="datetimeFigureOut">
              <a:rPr lang="es-ES" smtClean="0"/>
              <a:t>22/11/2022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1DE7-24AD-4C97-A7C1-275697A59D2F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4277-54C0-425E-ABBB-37681D02D64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5E098-6883-4817-AC95-5B94DAE687D3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639F9-682E-4B11-9229-A66CE3D815B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02128-ECAE-4738-8DBB-6033270FACE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53FC1-744D-4E85-ABD9-3AE2D364526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83D7-6171-43A1-8C76-DD56A11A8166}" type="datetimeFigureOut">
              <a:rPr lang="es-ES" smtClean="0"/>
              <a:t>22/11/2022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1DE7-24AD-4C97-A7C1-275697A59D2F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83D7-6171-43A1-8C76-DD56A11A8166}" type="datetimeFigureOut">
              <a:rPr lang="es-ES" smtClean="0"/>
              <a:t>22/11/2022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1DE7-24AD-4C97-A7C1-275697A59D2F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83D7-6171-43A1-8C76-DD56A11A8166}" type="datetimeFigureOut">
              <a:rPr lang="es-ES" smtClean="0"/>
              <a:t>22/11/2022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1DE7-24AD-4C97-A7C1-275697A59D2F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83D7-6171-43A1-8C76-DD56A11A8166}" type="datetimeFigureOut">
              <a:rPr lang="es-ES" smtClean="0"/>
              <a:t>22/11/2022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1DE7-24AD-4C97-A7C1-275697A59D2F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83D7-6171-43A1-8C76-DD56A11A8166}" type="datetimeFigureOut">
              <a:rPr lang="es-ES" smtClean="0"/>
              <a:t>22/11/2022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1DE7-24AD-4C97-A7C1-275697A59D2F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83D7-6171-43A1-8C76-DD56A11A8166}" type="datetimeFigureOut">
              <a:rPr lang="es-ES" smtClean="0"/>
              <a:t>22/11/2022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91DE7-24AD-4C97-A7C1-275697A59D2F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B83D7-6171-43A1-8C76-DD56A11A8166}" type="datetimeFigureOut">
              <a:rPr lang="es-ES" smtClean="0"/>
              <a:t>22/11/2022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91DE7-24AD-4C97-A7C1-275697A59D2F}" type="slidenum">
              <a:rPr lang="es-ES" smtClean="0"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09817-767E-4586-996A-CF337276DAC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22/11/2022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1C99C-8370-4D95-9621-25DF8C3094C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EF4050-00F5-4113-905E-FA584B982723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image" Target="../media/image7.gif"/><Relationship Id="rId7" Type="http://schemas.openxmlformats.org/officeDocument/2006/relationships/image" Target="../media/image1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gif"/><Relationship Id="rId11" Type="http://schemas.openxmlformats.org/officeDocument/2006/relationships/image" Target="../media/image15.gif"/><Relationship Id="rId5" Type="http://schemas.openxmlformats.org/officeDocument/2006/relationships/image" Target="../media/image9.gif"/><Relationship Id="rId10" Type="http://schemas.openxmlformats.org/officeDocument/2006/relationships/image" Target="../media/image14.gif"/><Relationship Id="rId4" Type="http://schemas.openxmlformats.org/officeDocument/2006/relationships/image" Target="../media/image8.gif"/><Relationship Id="rId9" Type="http://schemas.openxmlformats.org/officeDocument/2006/relationships/image" Target="../media/image1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gif"/><Relationship Id="rId3" Type="http://schemas.openxmlformats.org/officeDocument/2006/relationships/image" Target="../media/image16.gif"/><Relationship Id="rId7" Type="http://schemas.openxmlformats.org/officeDocument/2006/relationships/image" Target="../media/image20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9.gif"/><Relationship Id="rId11" Type="http://schemas.openxmlformats.org/officeDocument/2006/relationships/image" Target="../media/image24.gif"/><Relationship Id="rId5" Type="http://schemas.openxmlformats.org/officeDocument/2006/relationships/image" Target="../media/image18.gif"/><Relationship Id="rId10" Type="http://schemas.openxmlformats.org/officeDocument/2006/relationships/image" Target="../media/image23.gif"/><Relationship Id="rId4" Type="http://schemas.openxmlformats.org/officeDocument/2006/relationships/image" Target="../media/image17.gif"/><Relationship Id="rId9" Type="http://schemas.openxmlformats.org/officeDocument/2006/relationships/image" Target="../media/image22.gi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axetom.com/files/apprendre-lhe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6" name="5 Rectángulo"/>
          <p:cNvSpPr/>
          <p:nvPr/>
        </p:nvSpPr>
        <p:spPr>
          <a:xfrm>
            <a:off x="0" y="0"/>
            <a:ext cx="9144000" cy="14127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0" b="1" dirty="0" err="1">
                <a:solidFill>
                  <a:schemeClr val="tx1"/>
                </a:solidFill>
                <a:latin typeface="Comic Sans MS" pitchFamily="66" charset="0"/>
              </a:rPr>
              <a:t>Quelle</a:t>
            </a:r>
            <a:r>
              <a:rPr lang="es-ES" sz="6000" b="1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s-ES" sz="6000" b="1" dirty="0" err="1">
                <a:solidFill>
                  <a:schemeClr val="tx1"/>
                </a:solidFill>
                <a:latin typeface="Comic Sans MS" pitchFamily="66" charset="0"/>
              </a:rPr>
              <a:t>heure</a:t>
            </a:r>
            <a:r>
              <a:rPr lang="es-ES" sz="6000" b="1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s-ES" sz="6000" b="1" dirty="0" err="1">
                <a:solidFill>
                  <a:schemeClr val="tx1"/>
                </a:solidFill>
                <a:latin typeface="Comic Sans MS" pitchFamily="66" charset="0"/>
              </a:rPr>
              <a:t>est-il</a:t>
            </a:r>
            <a:r>
              <a:rPr lang="es-ES" sz="6000" b="1" dirty="0">
                <a:solidFill>
                  <a:schemeClr val="tx1"/>
                </a:solidFill>
                <a:latin typeface="Comic Sans MS" pitchFamily="66" charset="0"/>
              </a:rPr>
              <a:t>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0063" y="258763"/>
            <a:ext cx="5372100" cy="6099175"/>
            <a:chOff x="1458" y="1696"/>
            <a:chExt cx="8460" cy="960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988" y="1696"/>
              <a:ext cx="1372" cy="1107"/>
              <a:chOff x="4958" y="1127"/>
              <a:chExt cx="1372" cy="1107"/>
            </a:xfrm>
          </p:grpSpPr>
          <p:sp>
            <p:nvSpPr>
              <p:cNvPr id="7210" name="AutoShape 4"/>
              <p:cNvSpPr>
                <a:spLocks noChangeArrowheads="1"/>
              </p:cNvSpPr>
              <p:nvPr/>
            </p:nvSpPr>
            <p:spPr bwMode="auto">
              <a:xfrm rot="-5400000">
                <a:off x="5197" y="1409"/>
                <a:ext cx="908" cy="741"/>
              </a:xfrm>
              <a:prstGeom prst="flowChartDelay">
                <a:avLst/>
              </a:prstGeom>
              <a:solidFill>
                <a:srgbClr val="00B0F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  <p:sp>
            <p:nvSpPr>
              <p:cNvPr id="7211" name="AutoShape 5" descr="Linhas verticais com fundo claro"/>
              <p:cNvSpPr>
                <a:spLocks noChangeArrowheads="1"/>
              </p:cNvSpPr>
              <p:nvPr/>
            </p:nvSpPr>
            <p:spPr bwMode="auto">
              <a:xfrm>
                <a:off x="4958" y="1127"/>
                <a:ext cx="1372" cy="626"/>
              </a:xfrm>
              <a:prstGeom prst="flowChartAlternateProcess">
                <a:avLst/>
              </a:prstGeom>
              <a:pattFill prst="ltVert">
                <a:fgClr>
                  <a:srgbClr val="00FF00"/>
                </a:fgClr>
                <a:bgClr>
                  <a:srgbClr val="FFFFFF"/>
                </a:bgClr>
              </a:patt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58" y="2743"/>
              <a:ext cx="8460" cy="8556"/>
              <a:chOff x="1458" y="2234"/>
              <a:chExt cx="8460" cy="8556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1458" y="2234"/>
                <a:ext cx="8460" cy="8556"/>
                <a:chOff x="1458" y="2234"/>
                <a:chExt cx="8460" cy="8556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458" y="2234"/>
                  <a:ext cx="8460" cy="8556"/>
                  <a:chOff x="1458" y="2234"/>
                  <a:chExt cx="8460" cy="8556"/>
                </a:xfrm>
              </p:grpSpPr>
              <p:grpSp>
                <p:nvGrpSpPr>
                  <p:cNvPr id="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458" y="2234"/>
                    <a:ext cx="8460" cy="8556"/>
                    <a:chOff x="1458" y="2234"/>
                    <a:chExt cx="8460" cy="8556"/>
                  </a:xfrm>
                </p:grpSpPr>
                <p:sp>
                  <p:nvSpPr>
                    <p:cNvPr id="7208" name="Oval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58" y="2234"/>
                      <a:ext cx="8460" cy="8556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7209" name="Oval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2" y="2766"/>
                      <a:ext cx="7338" cy="750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</p:grpSp>
              <p:cxnSp>
                <p:nvCxnSpPr>
                  <p:cNvPr id="7204" name="AutoShape 1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2766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5" name="AutoShape 1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10067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6" name="AutoShape 14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2118" y="6413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7" name="AutoShape 15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9263" y="6412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cxnSp>
              <p:nvCxnSpPr>
                <p:cNvPr id="7195" name="AutoShape 16"/>
                <p:cNvCxnSpPr>
                  <a:cxnSpLocks noChangeShapeType="1"/>
                </p:cNvCxnSpPr>
                <p:nvPr/>
              </p:nvCxnSpPr>
              <p:spPr bwMode="auto">
                <a:xfrm>
                  <a:off x="2505" y="4672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6" name="AutoShape 17"/>
                <p:cNvCxnSpPr>
                  <a:cxnSpLocks noChangeShapeType="1"/>
                </p:cNvCxnSpPr>
                <p:nvPr/>
              </p:nvCxnSpPr>
              <p:spPr bwMode="auto">
                <a:xfrm>
                  <a:off x="8760" y="8205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7" name="AutoShape 18"/>
                <p:cNvCxnSpPr>
                  <a:cxnSpLocks noChangeShapeType="1"/>
                </p:cNvCxnSpPr>
                <p:nvPr/>
              </p:nvCxnSpPr>
              <p:spPr bwMode="auto">
                <a:xfrm flipV="1">
                  <a:off x="2415" y="8160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8" name="AutoShape 19"/>
                <p:cNvCxnSpPr>
                  <a:cxnSpLocks noChangeShapeType="1"/>
                </p:cNvCxnSpPr>
                <p:nvPr/>
              </p:nvCxnSpPr>
              <p:spPr bwMode="auto">
                <a:xfrm flipV="1">
                  <a:off x="8730" y="4815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9" name="AutoShape 20"/>
                <p:cNvCxnSpPr>
                  <a:cxnSpLocks noChangeShapeType="1"/>
                </p:cNvCxnSpPr>
                <p:nvPr/>
              </p:nvCxnSpPr>
              <p:spPr bwMode="auto">
                <a:xfrm>
                  <a:off x="3840" y="328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0" name="AutoShape 21"/>
                <p:cNvCxnSpPr>
                  <a:cxnSpLocks noChangeShapeType="1"/>
                </p:cNvCxnSpPr>
                <p:nvPr/>
              </p:nvCxnSpPr>
              <p:spPr bwMode="auto">
                <a:xfrm>
                  <a:off x="7537" y="949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1" name="AutoShape 22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58" y="9495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2" name="AutoShape 23"/>
                <p:cNvCxnSpPr>
                  <a:cxnSpLocks noChangeShapeType="1"/>
                </p:cNvCxnSpPr>
                <p:nvPr/>
              </p:nvCxnSpPr>
              <p:spPr bwMode="auto">
                <a:xfrm flipV="1">
                  <a:off x="7567" y="3353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8" name="Group 24"/>
              <p:cNvGrpSpPr>
                <a:grpSpLocks/>
              </p:cNvGrpSpPr>
              <p:nvPr/>
            </p:nvGrpSpPr>
            <p:grpSpPr bwMode="auto">
              <a:xfrm>
                <a:off x="2338" y="2959"/>
                <a:ext cx="6667" cy="7048"/>
                <a:chOff x="2338" y="2959"/>
                <a:chExt cx="6667" cy="7048"/>
              </a:xfrm>
            </p:grpSpPr>
            <p:sp>
              <p:nvSpPr>
                <p:cNvPr id="7182" name="WordArt 2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392" y="2959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12</a:t>
                  </a:r>
                </a:p>
              </p:txBody>
            </p:sp>
            <p:sp>
              <p:nvSpPr>
                <p:cNvPr id="7183" name="WordArt 2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140" y="3528"/>
                  <a:ext cx="472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4E6128"/>
                        </a:solidFill>
                        <a:round/>
                        <a:headEnd/>
                        <a:tailEnd/>
                      </a:ln>
                      <a:solidFill>
                        <a:srgbClr val="92D050"/>
                      </a:solidFill>
                      <a:latin typeface="Comic Sans MS"/>
                    </a:rPr>
                    <a:t>1</a:t>
                  </a:r>
                </a:p>
              </p:txBody>
            </p:sp>
            <p:sp>
              <p:nvSpPr>
                <p:cNvPr id="7184" name="WordArt 2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421" y="6106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3</a:t>
                  </a:r>
                </a:p>
              </p:txBody>
            </p:sp>
            <p:sp>
              <p:nvSpPr>
                <p:cNvPr id="7185" name="WordArt 28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338" y="6124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9</a:t>
                  </a:r>
                </a:p>
              </p:txBody>
            </p:sp>
            <p:sp>
              <p:nvSpPr>
                <p:cNvPr id="7186" name="WordArt 29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437" y="9212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6</a:t>
                  </a:r>
                </a:p>
              </p:txBody>
            </p:sp>
            <p:sp>
              <p:nvSpPr>
                <p:cNvPr id="7187" name="WordArt 30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4590"/>
                  <a:ext cx="490" cy="63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90099"/>
                        </a:solidFill>
                        <a:round/>
                        <a:headEnd/>
                        <a:tailEnd/>
                      </a:ln>
                      <a:solidFill>
                        <a:srgbClr val="FF00FF"/>
                      </a:solidFill>
                      <a:latin typeface="Comic Sans MS"/>
                    </a:rPr>
                    <a:t>2</a:t>
                  </a:r>
                </a:p>
              </p:txBody>
            </p:sp>
            <p:sp>
              <p:nvSpPr>
                <p:cNvPr id="7188" name="WordArt 31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7628"/>
                  <a:ext cx="469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D8D8D8"/>
                      </a:solidFill>
                      <a:latin typeface="Comic Sans MS"/>
                    </a:rPr>
                    <a:t>4</a:t>
                  </a:r>
                </a:p>
              </p:txBody>
            </p:sp>
            <p:sp>
              <p:nvSpPr>
                <p:cNvPr id="7189" name="WordArt 3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057" y="8807"/>
                  <a:ext cx="555" cy="68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43634"/>
                        </a:solidFill>
                        <a:round/>
                        <a:headEnd/>
                        <a:tailEnd/>
                      </a:ln>
                      <a:solidFill>
                        <a:srgbClr val="FF0000"/>
                      </a:solidFill>
                      <a:latin typeface="Comic Sans MS"/>
                    </a:rPr>
                    <a:t>5</a:t>
                  </a:r>
                </a:p>
              </p:txBody>
            </p:sp>
            <p:sp>
              <p:nvSpPr>
                <p:cNvPr id="7190" name="WordArt 3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758" y="8655"/>
                  <a:ext cx="562" cy="70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E36C0A"/>
                        </a:solidFill>
                        <a:round/>
                        <a:headEnd/>
                        <a:tailEnd/>
                      </a:ln>
                      <a:solidFill>
                        <a:srgbClr val="E36C0A"/>
                      </a:solidFill>
                      <a:latin typeface="Comic Sans MS"/>
                    </a:rPr>
                    <a:t>7</a:t>
                  </a:r>
                </a:p>
              </p:txBody>
            </p:sp>
            <p:sp>
              <p:nvSpPr>
                <p:cNvPr id="7191" name="WordArt 3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7628"/>
                  <a:ext cx="555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00FF"/>
                        </a:solidFill>
                        <a:round/>
                        <a:headEnd/>
                        <a:tailEnd/>
                      </a:ln>
                      <a:solidFill>
                        <a:srgbClr val="800080"/>
                      </a:solidFill>
                      <a:latin typeface="Comic Sans MS"/>
                    </a:rPr>
                    <a:t>8</a:t>
                  </a:r>
                </a:p>
              </p:txBody>
            </p:sp>
            <p:sp>
              <p:nvSpPr>
                <p:cNvPr id="7192" name="WordArt 3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594" y="3517"/>
                  <a:ext cx="726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solidFill>
                        <a:srgbClr val="FFFF00"/>
                      </a:solidFill>
                      <a:latin typeface="Comic Sans MS"/>
                    </a:rPr>
                    <a:t>11</a:t>
                  </a:r>
                </a:p>
              </p:txBody>
            </p:sp>
            <p:sp>
              <p:nvSpPr>
                <p:cNvPr id="7193" name="WordArt 3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4717"/>
                  <a:ext cx="660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solidFill>
                        <a:srgbClr val="993300"/>
                      </a:solidFill>
                      <a:latin typeface="Comic Sans MS"/>
                    </a:rPr>
                    <a:t>10</a:t>
                  </a:r>
                </a:p>
              </p:txBody>
            </p:sp>
          </p:grpSp>
        </p:grpSp>
      </p:grpSp>
      <p:sp>
        <p:nvSpPr>
          <p:cNvPr id="39" name="Seta para cima 38"/>
          <p:cNvSpPr/>
          <p:nvPr/>
        </p:nvSpPr>
        <p:spPr>
          <a:xfrm rot="7194890">
            <a:off x="3682382" y="3243983"/>
            <a:ext cx="357187" cy="1643063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40" name="Seta para cima 39"/>
          <p:cNvSpPr/>
          <p:nvPr/>
        </p:nvSpPr>
        <p:spPr>
          <a:xfrm rot="1883098">
            <a:off x="3355975" y="2451100"/>
            <a:ext cx="428625" cy="1214438"/>
          </a:xfrm>
          <a:prstGeom prst="upArrow">
            <a:avLst/>
          </a:prstGeom>
          <a:solidFill>
            <a:srgbClr val="FF33CC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7173" name="Oval 37"/>
          <p:cNvSpPr>
            <a:spLocks noChangeArrowheads="1"/>
          </p:cNvSpPr>
          <p:nvPr/>
        </p:nvSpPr>
        <p:spPr bwMode="auto">
          <a:xfrm>
            <a:off x="2979738" y="3440113"/>
            <a:ext cx="388937" cy="390525"/>
          </a:xfrm>
          <a:prstGeom prst="ellipse">
            <a:avLst/>
          </a:prstGeom>
          <a:solidFill>
            <a:srgbClr val="800080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45" name="Chamada rectangular 44"/>
          <p:cNvSpPr/>
          <p:nvPr/>
        </p:nvSpPr>
        <p:spPr>
          <a:xfrm>
            <a:off x="6215063" y="3068960"/>
            <a:ext cx="2571750" cy="1288728"/>
          </a:xfrm>
          <a:prstGeom prst="wedgeRectCallout">
            <a:avLst>
              <a:gd name="adj1" fmla="val 16108"/>
              <a:gd name="adj2" fmla="val 61269"/>
            </a:avLst>
          </a:prstGeom>
          <a:ln>
            <a:solidFill>
              <a:srgbClr val="80008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dirty="0">
                <a:latin typeface="Comic Sans MS" pitchFamily="66" charset="0"/>
              </a:rPr>
              <a:t>Il est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b="1" dirty="0">
                <a:solidFill>
                  <a:srgbClr val="FF0066"/>
                </a:solidFill>
                <a:latin typeface="Comic Sans MS" pitchFamily="66" charset="0"/>
              </a:rPr>
              <a:t>une heure </a:t>
            </a:r>
            <a:r>
              <a:rPr lang="pt-PT" sz="3000" b="1" dirty="0">
                <a:solidFill>
                  <a:srgbClr val="00B050"/>
                </a:solidFill>
                <a:latin typeface="Comic Sans MS" pitchFamily="66" charset="0"/>
              </a:rPr>
              <a:t>vingt</a:t>
            </a:r>
            <a:endParaRPr lang="pt-PT" sz="3000" dirty="0">
              <a:latin typeface="Comic Sans MS" pitchFamily="66" charset="0"/>
            </a:endParaRPr>
          </a:p>
        </p:txBody>
      </p:sp>
      <p:sp>
        <p:nvSpPr>
          <p:cNvPr id="46" name="Chamada rectangular arredondada 43"/>
          <p:cNvSpPr/>
          <p:nvPr/>
        </p:nvSpPr>
        <p:spPr>
          <a:xfrm>
            <a:off x="3851920" y="260648"/>
            <a:ext cx="3960440" cy="668040"/>
          </a:xfrm>
          <a:prstGeom prst="wedgeRoundRectCallout">
            <a:avLst>
              <a:gd name="adj1" fmla="val 35772"/>
              <a:gd name="adj2" fmla="val 9122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>
                <a:latin typeface="Comic Sans MS" pitchFamily="66" charset="0"/>
              </a:rPr>
              <a:t>Quelle heure est-il?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0063" y="258763"/>
            <a:ext cx="5372100" cy="6099175"/>
            <a:chOff x="1458" y="1696"/>
            <a:chExt cx="8460" cy="960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988" y="1696"/>
              <a:ext cx="1372" cy="1107"/>
              <a:chOff x="4958" y="1127"/>
              <a:chExt cx="1372" cy="1107"/>
            </a:xfrm>
          </p:grpSpPr>
          <p:sp>
            <p:nvSpPr>
              <p:cNvPr id="7210" name="AutoShape 4"/>
              <p:cNvSpPr>
                <a:spLocks noChangeArrowheads="1"/>
              </p:cNvSpPr>
              <p:nvPr/>
            </p:nvSpPr>
            <p:spPr bwMode="auto">
              <a:xfrm rot="-5400000">
                <a:off x="5197" y="1409"/>
                <a:ext cx="908" cy="741"/>
              </a:xfrm>
              <a:prstGeom prst="flowChartDelay">
                <a:avLst/>
              </a:prstGeom>
              <a:solidFill>
                <a:srgbClr val="00B0F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  <p:sp>
            <p:nvSpPr>
              <p:cNvPr id="7211" name="AutoShape 5" descr="Linhas verticais com fundo claro"/>
              <p:cNvSpPr>
                <a:spLocks noChangeArrowheads="1"/>
              </p:cNvSpPr>
              <p:nvPr/>
            </p:nvSpPr>
            <p:spPr bwMode="auto">
              <a:xfrm>
                <a:off x="4958" y="1127"/>
                <a:ext cx="1372" cy="626"/>
              </a:xfrm>
              <a:prstGeom prst="flowChartAlternateProcess">
                <a:avLst/>
              </a:prstGeom>
              <a:pattFill prst="ltVert">
                <a:fgClr>
                  <a:srgbClr val="00FF00"/>
                </a:fgClr>
                <a:bgClr>
                  <a:srgbClr val="FFFFFF"/>
                </a:bgClr>
              </a:patt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58" y="2743"/>
              <a:ext cx="8460" cy="8556"/>
              <a:chOff x="1458" y="2234"/>
              <a:chExt cx="8460" cy="8556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1458" y="2234"/>
                <a:ext cx="8460" cy="8556"/>
                <a:chOff x="1458" y="2234"/>
                <a:chExt cx="8460" cy="8556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458" y="2234"/>
                  <a:ext cx="8460" cy="8556"/>
                  <a:chOff x="1458" y="2234"/>
                  <a:chExt cx="8460" cy="8556"/>
                </a:xfrm>
              </p:grpSpPr>
              <p:grpSp>
                <p:nvGrpSpPr>
                  <p:cNvPr id="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458" y="2234"/>
                    <a:ext cx="8460" cy="8556"/>
                    <a:chOff x="1458" y="2234"/>
                    <a:chExt cx="8460" cy="8556"/>
                  </a:xfrm>
                </p:grpSpPr>
                <p:sp>
                  <p:nvSpPr>
                    <p:cNvPr id="7208" name="Oval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58" y="2234"/>
                      <a:ext cx="8460" cy="8556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7209" name="Oval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2" y="2766"/>
                      <a:ext cx="7338" cy="750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</p:grpSp>
              <p:cxnSp>
                <p:nvCxnSpPr>
                  <p:cNvPr id="7204" name="AutoShape 1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2766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5" name="AutoShape 1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10067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6" name="AutoShape 14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2118" y="6413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7" name="AutoShape 15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9263" y="6412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cxnSp>
              <p:nvCxnSpPr>
                <p:cNvPr id="7195" name="AutoShape 16"/>
                <p:cNvCxnSpPr>
                  <a:cxnSpLocks noChangeShapeType="1"/>
                </p:cNvCxnSpPr>
                <p:nvPr/>
              </p:nvCxnSpPr>
              <p:spPr bwMode="auto">
                <a:xfrm>
                  <a:off x="2505" y="4672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6" name="AutoShape 17"/>
                <p:cNvCxnSpPr>
                  <a:cxnSpLocks noChangeShapeType="1"/>
                </p:cNvCxnSpPr>
                <p:nvPr/>
              </p:nvCxnSpPr>
              <p:spPr bwMode="auto">
                <a:xfrm>
                  <a:off x="8760" y="8205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7" name="AutoShape 18"/>
                <p:cNvCxnSpPr>
                  <a:cxnSpLocks noChangeShapeType="1"/>
                </p:cNvCxnSpPr>
                <p:nvPr/>
              </p:nvCxnSpPr>
              <p:spPr bwMode="auto">
                <a:xfrm flipV="1">
                  <a:off x="2415" y="8160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8" name="AutoShape 19"/>
                <p:cNvCxnSpPr>
                  <a:cxnSpLocks noChangeShapeType="1"/>
                </p:cNvCxnSpPr>
                <p:nvPr/>
              </p:nvCxnSpPr>
              <p:spPr bwMode="auto">
                <a:xfrm flipV="1">
                  <a:off x="8730" y="4815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9" name="AutoShape 20"/>
                <p:cNvCxnSpPr>
                  <a:cxnSpLocks noChangeShapeType="1"/>
                </p:cNvCxnSpPr>
                <p:nvPr/>
              </p:nvCxnSpPr>
              <p:spPr bwMode="auto">
                <a:xfrm>
                  <a:off x="3840" y="328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0" name="AutoShape 21"/>
                <p:cNvCxnSpPr>
                  <a:cxnSpLocks noChangeShapeType="1"/>
                </p:cNvCxnSpPr>
                <p:nvPr/>
              </p:nvCxnSpPr>
              <p:spPr bwMode="auto">
                <a:xfrm>
                  <a:off x="7537" y="949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1" name="AutoShape 22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58" y="9495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2" name="AutoShape 23"/>
                <p:cNvCxnSpPr>
                  <a:cxnSpLocks noChangeShapeType="1"/>
                </p:cNvCxnSpPr>
                <p:nvPr/>
              </p:nvCxnSpPr>
              <p:spPr bwMode="auto">
                <a:xfrm flipV="1">
                  <a:off x="7567" y="3353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8" name="Group 24"/>
              <p:cNvGrpSpPr>
                <a:grpSpLocks/>
              </p:cNvGrpSpPr>
              <p:nvPr/>
            </p:nvGrpSpPr>
            <p:grpSpPr bwMode="auto">
              <a:xfrm>
                <a:off x="2338" y="2959"/>
                <a:ext cx="6667" cy="7048"/>
                <a:chOff x="2338" y="2959"/>
                <a:chExt cx="6667" cy="7048"/>
              </a:xfrm>
            </p:grpSpPr>
            <p:sp>
              <p:nvSpPr>
                <p:cNvPr id="7182" name="WordArt 2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392" y="2959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12</a:t>
                  </a:r>
                </a:p>
              </p:txBody>
            </p:sp>
            <p:sp>
              <p:nvSpPr>
                <p:cNvPr id="7183" name="WordArt 2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140" y="3528"/>
                  <a:ext cx="472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4E6128"/>
                        </a:solidFill>
                        <a:round/>
                        <a:headEnd/>
                        <a:tailEnd/>
                      </a:ln>
                      <a:solidFill>
                        <a:srgbClr val="92D050"/>
                      </a:solidFill>
                      <a:latin typeface="Comic Sans MS"/>
                    </a:rPr>
                    <a:t>1</a:t>
                  </a:r>
                </a:p>
              </p:txBody>
            </p:sp>
            <p:sp>
              <p:nvSpPr>
                <p:cNvPr id="7184" name="WordArt 2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421" y="6106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3</a:t>
                  </a:r>
                </a:p>
              </p:txBody>
            </p:sp>
            <p:sp>
              <p:nvSpPr>
                <p:cNvPr id="7185" name="WordArt 28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338" y="6124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9</a:t>
                  </a:r>
                </a:p>
              </p:txBody>
            </p:sp>
            <p:sp>
              <p:nvSpPr>
                <p:cNvPr id="7186" name="WordArt 29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437" y="9212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6</a:t>
                  </a:r>
                </a:p>
              </p:txBody>
            </p:sp>
            <p:sp>
              <p:nvSpPr>
                <p:cNvPr id="7187" name="WordArt 30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4590"/>
                  <a:ext cx="490" cy="63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90099"/>
                        </a:solidFill>
                        <a:round/>
                        <a:headEnd/>
                        <a:tailEnd/>
                      </a:ln>
                      <a:solidFill>
                        <a:srgbClr val="FF00FF"/>
                      </a:solidFill>
                      <a:latin typeface="Comic Sans MS"/>
                    </a:rPr>
                    <a:t>2</a:t>
                  </a:r>
                </a:p>
              </p:txBody>
            </p:sp>
            <p:sp>
              <p:nvSpPr>
                <p:cNvPr id="7188" name="WordArt 31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7628"/>
                  <a:ext cx="469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D8D8D8"/>
                      </a:solidFill>
                      <a:latin typeface="Comic Sans MS"/>
                    </a:rPr>
                    <a:t>4</a:t>
                  </a:r>
                </a:p>
              </p:txBody>
            </p:sp>
            <p:sp>
              <p:nvSpPr>
                <p:cNvPr id="7189" name="WordArt 3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057" y="8807"/>
                  <a:ext cx="555" cy="68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43634"/>
                        </a:solidFill>
                        <a:round/>
                        <a:headEnd/>
                        <a:tailEnd/>
                      </a:ln>
                      <a:solidFill>
                        <a:srgbClr val="FF0000"/>
                      </a:solidFill>
                      <a:latin typeface="Comic Sans MS"/>
                    </a:rPr>
                    <a:t>5</a:t>
                  </a:r>
                </a:p>
              </p:txBody>
            </p:sp>
            <p:sp>
              <p:nvSpPr>
                <p:cNvPr id="7190" name="WordArt 3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758" y="8655"/>
                  <a:ext cx="562" cy="70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E36C0A"/>
                        </a:solidFill>
                        <a:round/>
                        <a:headEnd/>
                        <a:tailEnd/>
                      </a:ln>
                      <a:solidFill>
                        <a:srgbClr val="E36C0A"/>
                      </a:solidFill>
                      <a:latin typeface="Comic Sans MS"/>
                    </a:rPr>
                    <a:t>7</a:t>
                  </a:r>
                </a:p>
              </p:txBody>
            </p:sp>
            <p:sp>
              <p:nvSpPr>
                <p:cNvPr id="7191" name="WordArt 3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7628"/>
                  <a:ext cx="555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00FF"/>
                        </a:solidFill>
                        <a:round/>
                        <a:headEnd/>
                        <a:tailEnd/>
                      </a:ln>
                      <a:solidFill>
                        <a:srgbClr val="800080"/>
                      </a:solidFill>
                      <a:latin typeface="Comic Sans MS"/>
                    </a:rPr>
                    <a:t>8</a:t>
                  </a:r>
                </a:p>
              </p:txBody>
            </p:sp>
            <p:sp>
              <p:nvSpPr>
                <p:cNvPr id="7192" name="WordArt 3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594" y="3517"/>
                  <a:ext cx="726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solidFill>
                        <a:srgbClr val="FFFF00"/>
                      </a:solidFill>
                      <a:latin typeface="Comic Sans MS"/>
                    </a:rPr>
                    <a:t>11</a:t>
                  </a:r>
                </a:p>
              </p:txBody>
            </p:sp>
            <p:sp>
              <p:nvSpPr>
                <p:cNvPr id="7193" name="WordArt 3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4717"/>
                  <a:ext cx="660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solidFill>
                        <a:srgbClr val="993300"/>
                      </a:solidFill>
                      <a:latin typeface="Comic Sans MS"/>
                    </a:rPr>
                    <a:t>10</a:t>
                  </a:r>
                </a:p>
              </p:txBody>
            </p:sp>
          </p:grpSp>
        </p:grpSp>
      </p:grpSp>
      <p:sp>
        <p:nvSpPr>
          <p:cNvPr id="39" name="Seta para cima 38"/>
          <p:cNvSpPr/>
          <p:nvPr/>
        </p:nvSpPr>
        <p:spPr>
          <a:xfrm rot="8774783">
            <a:off x="3448856" y="3551343"/>
            <a:ext cx="357187" cy="1643063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40" name="Seta para cima 39"/>
          <p:cNvSpPr/>
          <p:nvPr/>
        </p:nvSpPr>
        <p:spPr>
          <a:xfrm rot="1883098">
            <a:off x="3355975" y="2451100"/>
            <a:ext cx="428625" cy="1214438"/>
          </a:xfrm>
          <a:prstGeom prst="upArrow">
            <a:avLst/>
          </a:prstGeom>
          <a:solidFill>
            <a:srgbClr val="FF33CC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7173" name="Oval 37"/>
          <p:cNvSpPr>
            <a:spLocks noChangeArrowheads="1"/>
          </p:cNvSpPr>
          <p:nvPr/>
        </p:nvSpPr>
        <p:spPr bwMode="auto">
          <a:xfrm>
            <a:off x="2979738" y="3440113"/>
            <a:ext cx="388937" cy="390525"/>
          </a:xfrm>
          <a:prstGeom prst="ellipse">
            <a:avLst/>
          </a:prstGeom>
          <a:solidFill>
            <a:srgbClr val="800080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45" name="Chamada rectangular 44"/>
          <p:cNvSpPr/>
          <p:nvPr/>
        </p:nvSpPr>
        <p:spPr>
          <a:xfrm>
            <a:off x="6215063" y="3068960"/>
            <a:ext cx="2571750" cy="1288728"/>
          </a:xfrm>
          <a:prstGeom prst="wedgeRectCallout">
            <a:avLst>
              <a:gd name="adj1" fmla="val 16108"/>
              <a:gd name="adj2" fmla="val 61269"/>
            </a:avLst>
          </a:prstGeom>
          <a:ln>
            <a:solidFill>
              <a:srgbClr val="80008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dirty="0">
                <a:latin typeface="Comic Sans MS" pitchFamily="66" charset="0"/>
              </a:rPr>
              <a:t>Il est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b="1" dirty="0">
                <a:solidFill>
                  <a:srgbClr val="FF0066"/>
                </a:solidFill>
                <a:latin typeface="Comic Sans MS" pitchFamily="66" charset="0"/>
              </a:rPr>
              <a:t>une heure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b="1" dirty="0">
                <a:solidFill>
                  <a:srgbClr val="00B050"/>
                </a:solidFill>
                <a:latin typeface="Comic Sans MS" pitchFamily="66" charset="0"/>
              </a:rPr>
              <a:t>vingt-cinq</a:t>
            </a:r>
            <a:endParaRPr lang="pt-PT" sz="3000" dirty="0">
              <a:latin typeface="Comic Sans MS" pitchFamily="66" charset="0"/>
            </a:endParaRPr>
          </a:p>
        </p:txBody>
      </p:sp>
      <p:sp>
        <p:nvSpPr>
          <p:cNvPr id="46" name="Chamada rectangular arredondada 43"/>
          <p:cNvSpPr/>
          <p:nvPr/>
        </p:nvSpPr>
        <p:spPr>
          <a:xfrm>
            <a:off x="3851920" y="260648"/>
            <a:ext cx="3960440" cy="668040"/>
          </a:xfrm>
          <a:prstGeom prst="wedgeRoundRectCallout">
            <a:avLst>
              <a:gd name="adj1" fmla="val 35772"/>
              <a:gd name="adj2" fmla="val 9122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>
                <a:latin typeface="Comic Sans MS" pitchFamily="66" charset="0"/>
              </a:rPr>
              <a:t>Quelle heure est-il?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0063" y="258763"/>
            <a:ext cx="5372100" cy="6099175"/>
            <a:chOff x="1458" y="1696"/>
            <a:chExt cx="8460" cy="960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988" y="1696"/>
              <a:ext cx="1372" cy="1107"/>
              <a:chOff x="4958" y="1127"/>
              <a:chExt cx="1372" cy="1107"/>
            </a:xfrm>
          </p:grpSpPr>
          <p:sp>
            <p:nvSpPr>
              <p:cNvPr id="7210" name="AutoShape 4"/>
              <p:cNvSpPr>
                <a:spLocks noChangeArrowheads="1"/>
              </p:cNvSpPr>
              <p:nvPr/>
            </p:nvSpPr>
            <p:spPr bwMode="auto">
              <a:xfrm rot="-5400000">
                <a:off x="5197" y="1409"/>
                <a:ext cx="908" cy="741"/>
              </a:xfrm>
              <a:prstGeom prst="flowChartDelay">
                <a:avLst/>
              </a:prstGeom>
              <a:solidFill>
                <a:srgbClr val="00B0F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  <p:sp>
            <p:nvSpPr>
              <p:cNvPr id="7211" name="AutoShape 5" descr="Linhas verticais com fundo claro"/>
              <p:cNvSpPr>
                <a:spLocks noChangeArrowheads="1"/>
              </p:cNvSpPr>
              <p:nvPr/>
            </p:nvSpPr>
            <p:spPr bwMode="auto">
              <a:xfrm>
                <a:off x="4958" y="1127"/>
                <a:ext cx="1372" cy="626"/>
              </a:xfrm>
              <a:prstGeom prst="flowChartAlternateProcess">
                <a:avLst/>
              </a:prstGeom>
              <a:pattFill prst="ltVert">
                <a:fgClr>
                  <a:srgbClr val="00FF00"/>
                </a:fgClr>
                <a:bgClr>
                  <a:srgbClr val="FFFFFF"/>
                </a:bgClr>
              </a:patt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58" y="2743"/>
              <a:ext cx="8460" cy="8556"/>
              <a:chOff x="1458" y="2234"/>
              <a:chExt cx="8460" cy="8556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1458" y="2234"/>
                <a:ext cx="8460" cy="8556"/>
                <a:chOff x="1458" y="2234"/>
                <a:chExt cx="8460" cy="8556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458" y="2234"/>
                  <a:ext cx="8460" cy="8556"/>
                  <a:chOff x="1458" y="2234"/>
                  <a:chExt cx="8460" cy="8556"/>
                </a:xfrm>
              </p:grpSpPr>
              <p:grpSp>
                <p:nvGrpSpPr>
                  <p:cNvPr id="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458" y="2234"/>
                    <a:ext cx="8460" cy="8556"/>
                    <a:chOff x="1458" y="2234"/>
                    <a:chExt cx="8460" cy="8556"/>
                  </a:xfrm>
                </p:grpSpPr>
                <p:sp>
                  <p:nvSpPr>
                    <p:cNvPr id="7208" name="Oval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58" y="2234"/>
                      <a:ext cx="8460" cy="8556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7209" name="Oval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2" y="2766"/>
                      <a:ext cx="7338" cy="750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</p:grpSp>
              <p:cxnSp>
                <p:nvCxnSpPr>
                  <p:cNvPr id="7204" name="AutoShape 1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2766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5" name="AutoShape 1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10067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6" name="AutoShape 14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2118" y="6413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7" name="AutoShape 15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9263" y="6412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cxnSp>
              <p:nvCxnSpPr>
                <p:cNvPr id="7195" name="AutoShape 16"/>
                <p:cNvCxnSpPr>
                  <a:cxnSpLocks noChangeShapeType="1"/>
                </p:cNvCxnSpPr>
                <p:nvPr/>
              </p:nvCxnSpPr>
              <p:spPr bwMode="auto">
                <a:xfrm>
                  <a:off x="2505" y="4672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6" name="AutoShape 17"/>
                <p:cNvCxnSpPr>
                  <a:cxnSpLocks noChangeShapeType="1"/>
                </p:cNvCxnSpPr>
                <p:nvPr/>
              </p:nvCxnSpPr>
              <p:spPr bwMode="auto">
                <a:xfrm>
                  <a:off x="8760" y="8205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7" name="AutoShape 18"/>
                <p:cNvCxnSpPr>
                  <a:cxnSpLocks noChangeShapeType="1"/>
                </p:cNvCxnSpPr>
                <p:nvPr/>
              </p:nvCxnSpPr>
              <p:spPr bwMode="auto">
                <a:xfrm flipV="1">
                  <a:off x="2415" y="8160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8" name="AutoShape 19"/>
                <p:cNvCxnSpPr>
                  <a:cxnSpLocks noChangeShapeType="1"/>
                </p:cNvCxnSpPr>
                <p:nvPr/>
              </p:nvCxnSpPr>
              <p:spPr bwMode="auto">
                <a:xfrm flipV="1">
                  <a:off x="8730" y="4815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9" name="AutoShape 20"/>
                <p:cNvCxnSpPr>
                  <a:cxnSpLocks noChangeShapeType="1"/>
                </p:cNvCxnSpPr>
                <p:nvPr/>
              </p:nvCxnSpPr>
              <p:spPr bwMode="auto">
                <a:xfrm>
                  <a:off x="3840" y="328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0" name="AutoShape 21"/>
                <p:cNvCxnSpPr>
                  <a:cxnSpLocks noChangeShapeType="1"/>
                </p:cNvCxnSpPr>
                <p:nvPr/>
              </p:nvCxnSpPr>
              <p:spPr bwMode="auto">
                <a:xfrm>
                  <a:off x="7537" y="949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1" name="AutoShape 22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58" y="9495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2" name="AutoShape 23"/>
                <p:cNvCxnSpPr>
                  <a:cxnSpLocks noChangeShapeType="1"/>
                </p:cNvCxnSpPr>
                <p:nvPr/>
              </p:nvCxnSpPr>
              <p:spPr bwMode="auto">
                <a:xfrm flipV="1">
                  <a:off x="7567" y="3353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8" name="Group 24"/>
              <p:cNvGrpSpPr>
                <a:grpSpLocks/>
              </p:cNvGrpSpPr>
              <p:nvPr/>
            </p:nvGrpSpPr>
            <p:grpSpPr bwMode="auto">
              <a:xfrm>
                <a:off x="2338" y="2959"/>
                <a:ext cx="6667" cy="7048"/>
                <a:chOff x="2338" y="2959"/>
                <a:chExt cx="6667" cy="7048"/>
              </a:xfrm>
            </p:grpSpPr>
            <p:sp>
              <p:nvSpPr>
                <p:cNvPr id="7182" name="WordArt 2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392" y="2959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12</a:t>
                  </a:r>
                </a:p>
              </p:txBody>
            </p:sp>
            <p:sp>
              <p:nvSpPr>
                <p:cNvPr id="7183" name="WordArt 2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140" y="3528"/>
                  <a:ext cx="472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4E6128"/>
                        </a:solidFill>
                        <a:round/>
                        <a:headEnd/>
                        <a:tailEnd/>
                      </a:ln>
                      <a:solidFill>
                        <a:srgbClr val="92D050"/>
                      </a:solidFill>
                      <a:latin typeface="Comic Sans MS"/>
                    </a:rPr>
                    <a:t>1</a:t>
                  </a:r>
                </a:p>
              </p:txBody>
            </p:sp>
            <p:sp>
              <p:nvSpPr>
                <p:cNvPr id="7184" name="WordArt 2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421" y="6106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3</a:t>
                  </a:r>
                </a:p>
              </p:txBody>
            </p:sp>
            <p:sp>
              <p:nvSpPr>
                <p:cNvPr id="7185" name="WordArt 28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338" y="6124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9</a:t>
                  </a:r>
                </a:p>
              </p:txBody>
            </p:sp>
            <p:sp>
              <p:nvSpPr>
                <p:cNvPr id="7186" name="WordArt 29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437" y="9212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6</a:t>
                  </a:r>
                </a:p>
              </p:txBody>
            </p:sp>
            <p:sp>
              <p:nvSpPr>
                <p:cNvPr id="7187" name="WordArt 30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4590"/>
                  <a:ext cx="490" cy="63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90099"/>
                        </a:solidFill>
                        <a:round/>
                        <a:headEnd/>
                        <a:tailEnd/>
                      </a:ln>
                      <a:solidFill>
                        <a:srgbClr val="FF00FF"/>
                      </a:solidFill>
                      <a:latin typeface="Comic Sans MS"/>
                    </a:rPr>
                    <a:t>2</a:t>
                  </a:r>
                </a:p>
              </p:txBody>
            </p:sp>
            <p:sp>
              <p:nvSpPr>
                <p:cNvPr id="7188" name="WordArt 31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7628"/>
                  <a:ext cx="469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 dirty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D8D8D8"/>
                      </a:solidFill>
                      <a:latin typeface="Comic Sans MS"/>
                    </a:rPr>
                    <a:t>4</a:t>
                  </a:r>
                </a:p>
              </p:txBody>
            </p:sp>
            <p:sp>
              <p:nvSpPr>
                <p:cNvPr id="7189" name="WordArt 3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057" y="8807"/>
                  <a:ext cx="555" cy="68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43634"/>
                        </a:solidFill>
                        <a:round/>
                        <a:headEnd/>
                        <a:tailEnd/>
                      </a:ln>
                      <a:solidFill>
                        <a:srgbClr val="FF0000"/>
                      </a:solidFill>
                      <a:latin typeface="Comic Sans MS"/>
                    </a:rPr>
                    <a:t>5</a:t>
                  </a:r>
                </a:p>
              </p:txBody>
            </p:sp>
            <p:sp>
              <p:nvSpPr>
                <p:cNvPr id="7190" name="WordArt 3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758" y="8655"/>
                  <a:ext cx="562" cy="70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E36C0A"/>
                        </a:solidFill>
                        <a:round/>
                        <a:headEnd/>
                        <a:tailEnd/>
                      </a:ln>
                      <a:solidFill>
                        <a:srgbClr val="E36C0A"/>
                      </a:solidFill>
                      <a:latin typeface="Comic Sans MS"/>
                    </a:rPr>
                    <a:t>7</a:t>
                  </a:r>
                </a:p>
              </p:txBody>
            </p:sp>
            <p:sp>
              <p:nvSpPr>
                <p:cNvPr id="7191" name="WordArt 3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7628"/>
                  <a:ext cx="555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00FF"/>
                        </a:solidFill>
                        <a:round/>
                        <a:headEnd/>
                        <a:tailEnd/>
                      </a:ln>
                      <a:solidFill>
                        <a:srgbClr val="800080"/>
                      </a:solidFill>
                      <a:latin typeface="Comic Sans MS"/>
                    </a:rPr>
                    <a:t>8</a:t>
                  </a:r>
                </a:p>
              </p:txBody>
            </p:sp>
            <p:sp>
              <p:nvSpPr>
                <p:cNvPr id="7192" name="WordArt 3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594" y="3517"/>
                  <a:ext cx="726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solidFill>
                        <a:srgbClr val="FFFF00"/>
                      </a:solidFill>
                      <a:latin typeface="Comic Sans MS"/>
                    </a:rPr>
                    <a:t>11</a:t>
                  </a:r>
                </a:p>
              </p:txBody>
            </p:sp>
            <p:sp>
              <p:nvSpPr>
                <p:cNvPr id="7193" name="WordArt 3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4717"/>
                  <a:ext cx="660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solidFill>
                        <a:srgbClr val="993300"/>
                      </a:solidFill>
                      <a:latin typeface="Comic Sans MS"/>
                    </a:rPr>
                    <a:t>10</a:t>
                  </a:r>
                </a:p>
              </p:txBody>
            </p:sp>
          </p:grpSp>
        </p:grpSp>
      </p:grpSp>
      <p:sp>
        <p:nvSpPr>
          <p:cNvPr id="39" name="Seta para cima 38"/>
          <p:cNvSpPr/>
          <p:nvPr/>
        </p:nvSpPr>
        <p:spPr>
          <a:xfrm rot="10800000">
            <a:off x="2987824" y="3645024"/>
            <a:ext cx="357187" cy="1643063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40" name="Seta para cima 39"/>
          <p:cNvSpPr/>
          <p:nvPr/>
        </p:nvSpPr>
        <p:spPr>
          <a:xfrm rot="1883098">
            <a:off x="3355975" y="2451100"/>
            <a:ext cx="428625" cy="1214438"/>
          </a:xfrm>
          <a:prstGeom prst="upArrow">
            <a:avLst/>
          </a:prstGeom>
          <a:solidFill>
            <a:srgbClr val="FF33CC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7173" name="Oval 37"/>
          <p:cNvSpPr>
            <a:spLocks noChangeArrowheads="1"/>
          </p:cNvSpPr>
          <p:nvPr/>
        </p:nvSpPr>
        <p:spPr bwMode="auto">
          <a:xfrm>
            <a:off x="2979738" y="3440113"/>
            <a:ext cx="388937" cy="390525"/>
          </a:xfrm>
          <a:prstGeom prst="ellipse">
            <a:avLst/>
          </a:prstGeom>
          <a:solidFill>
            <a:srgbClr val="800080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45" name="Chamada rectangular 44"/>
          <p:cNvSpPr/>
          <p:nvPr/>
        </p:nvSpPr>
        <p:spPr>
          <a:xfrm>
            <a:off x="6215063" y="3068960"/>
            <a:ext cx="2571750" cy="1288728"/>
          </a:xfrm>
          <a:prstGeom prst="wedgeRectCallout">
            <a:avLst>
              <a:gd name="adj1" fmla="val 16108"/>
              <a:gd name="adj2" fmla="val 61269"/>
            </a:avLst>
          </a:prstGeom>
          <a:ln>
            <a:solidFill>
              <a:srgbClr val="80008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dirty="0">
                <a:latin typeface="Comic Sans MS" pitchFamily="66" charset="0"/>
              </a:rPr>
              <a:t>Il est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b="1" dirty="0">
                <a:solidFill>
                  <a:srgbClr val="FF0066"/>
                </a:solidFill>
                <a:latin typeface="Comic Sans MS" pitchFamily="66" charset="0"/>
              </a:rPr>
              <a:t>une heure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b="1" dirty="0">
                <a:solidFill>
                  <a:srgbClr val="00B050"/>
                </a:solidFill>
                <a:latin typeface="Comic Sans MS" pitchFamily="66" charset="0"/>
              </a:rPr>
              <a:t>et demie</a:t>
            </a:r>
            <a:endParaRPr lang="pt-PT" sz="3000" dirty="0">
              <a:latin typeface="Comic Sans MS" pitchFamily="66" charset="0"/>
            </a:endParaRPr>
          </a:p>
        </p:txBody>
      </p:sp>
      <p:sp>
        <p:nvSpPr>
          <p:cNvPr id="46" name="Chamada rectangular arredondada 43"/>
          <p:cNvSpPr/>
          <p:nvPr/>
        </p:nvSpPr>
        <p:spPr>
          <a:xfrm>
            <a:off x="3851920" y="260648"/>
            <a:ext cx="3960440" cy="668040"/>
          </a:xfrm>
          <a:prstGeom prst="wedgeRoundRectCallout">
            <a:avLst>
              <a:gd name="adj1" fmla="val 35772"/>
              <a:gd name="adj2" fmla="val 9122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>
                <a:latin typeface="Comic Sans MS" pitchFamily="66" charset="0"/>
              </a:rPr>
              <a:t>Quelle heure est-il?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0063" y="258763"/>
            <a:ext cx="5372100" cy="6099175"/>
            <a:chOff x="1458" y="1696"/>
            <a:chExt cx="8460" cy="960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988" y="1696"/>
              <a:ext cx="1372" cy="1107"/>
              <a:chOff x="4958" y="1127"/>
              <a:chExt cx="1372" cy="1107"/>
            </a:xfrm>
          </p:grpSpPr>
          <p:sp>
            <p:nvSpPr>
              <p:cNvPr id="7210" name="AutoShape 4"/>
              <p:cNvSpPr>
                <a:spLocks noChangeArrowheads="1"/>
              </p:cNvSpPr>
              <p:nvPr/>
            </p:nvSpPr>
            <p:spPr bwMode="auto">
              <a:xfrm rot="-5400000">
                <a:off x="5197" y="1409"/>
                <a:ext cx="908" cy="741"/>
              </a:xfrm>
              <a:prstGeom prst="flowChartDelay">
                <a:avLst/>
              </a:prstGeom>
              <a:solidFill>
                <a:srgbClr val="00B0F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  <p:sp>
            <p:nvSpPr>
              <p:cNvPr id="7211" name="AutoShape 5" descr="Linhas verticais com fundo claro"/>
              <p:cNvSpPr>
                <a:spLocks noChangeArrowheads="1"/>
              </p:cNvSpPr>
              <p:nvPr/>
            </p:nvSpPr>
            <p:spPr bwMode="auto">
              <a:xfrm>
                <a:off x="4958" y="1127"/>
                <a:ext cx="1372" cy="626"/>
              </a:xfrm>
              <a:prstGeom prst="flowChartAlternateProcess">
                <a:avLst/>
              </a:prstGeom>
              <a:pattFill prst="ltVert">
                <a:fgClr>
                  <a:srgbClr val="00FF00"/>
                </a:fgClr>
                <a:bgClr>
                  <a:srgbClr val="FFFFFF"/>
                </a:bgClr>
              </a:patt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58" y="2743"/>
              <a:ext cx="8460" cy="8556"/>
              <a:chOff x="1458" y="2234"/>
              <a:chExt cx="8460" cy="8556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1458" y="2234"/>
                <a:ext cx="8460" cy="8556"/>
                <a:chOff x="1458" y="2234"/>
                <a:chExt cx="8460" cy="8556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458" y="2234"/>
                  <a:ext cx="8460" cy="8556"/>
                  <a:chOff x="1458" y="2234"/>
                  <a:chExt cx="8460" cy="8556"/>
                </a:xfrm>
              </p:grpSpPr>
              <p:grpSp>
                <p:nvGrpSpPr>
                  <p:cNvPr id="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458" y="2234"/>
                    <a:ext cx="8460" cy="8556"/>
                    <a:chOff x="1458" y="2234"/>
                    <a:chExt cx="8460" cy="8556"/>
                  </a:xfrm>
                </p:grpSpPr>
                <p:sp>
                  <p:nvSpPr>
                    <p:cNvPr id="7208" name="Oval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58" y="2234"/>
                      <a:ext cx="8460" cy="8556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7209" name="Oval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2" y="2766"/>
                      <a:ext cx="7338" cy="750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</p:grpSp>
              <p:cxnSp>
                <p:nvCxnSpPr>
                  <p:cNvPr id="7204" name="AutoShape 1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2766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5" name="AutoShape 1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10067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6" name="AutoShape 14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2118" y="6413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7" name="AutoShape 15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9263" y="6412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cxnSp>
              <p:nvCxnSpPr>
                <p:cNvPr id="7195" name="AutoShape 16"/>
                <p:cNvCxnSpPr>
                  <a:cxnSpLocks noChangeShapeType="1"/>
                </p:cNvCxnSpPr>
                <p:nvPr/>
              </p:nvCxnSpPr>
              <p:spPr bwMode="auto">
                <a:xfrm>
                  <a:off x="2505" y="4672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6" name="AutoShape 17"/>
                <p:cNvCxnSpPr>
                  <a:cxnSpLocks noChangeShapeType="1"/>
                </p:cNvCxnSpPr>
                <p:nvPr/>
              </p:nvCxnSpPr>
              <p:spPr bwMode="auto">
                <a:xfrm>
                  <a:off x="8760" y="8205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7" name="AutoShape 18"/>
                <p:cNvCxnSpPr>
                  <a:cxnSpLocks noChangeShapeType="1"/>
                </p:cNvCxnSpPr>
                <p:nvPr/>
              </p:nvCxnSpPr>
              <p:spPr bwMode="auto">
                <a:xfrm flipV="1">
                  <a:off x="2415" y="8160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8" name="AutoShape 19"/>
                <p:cNvCxnSpPr>
                  <a:cxnSpLocks noChangeShapeType="1"/>
                </p:cNvCxnSpPr>
                <p:nvPr/>
              </p:nvCxnSpPr>
              <p:spPr bwMode="auto">
                <a:xfrm flipV="1">
                  <a:off x="8730" y="4815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9" name="AutoShape 20"/>
                <p:cNvCxnSpPr>
                  <a:cxnSpLocks noChangeShapeType="1"/>
                </p:cNvCxnSpPr>
                <p:nvPr/>
              </p:nvCxnSpPr>
              <p:spPr bwMode="auto">
                <a:xfrm>
                  <a:off x="3840" y="328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0" name="AutoShape 21"/>
                <p:cNvCxnSpPr>
                  <a:cxnSpLocks noChangeShapeType="1"/>
                </p:cNvCxnSpPr>
                <p:nvPr/>
              </p:nvCxnSpPr>
              <p:spPr bwMode="auto">
                <a:xfrm>
                  <a:off x="7537" y="949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1" name="AutoShape 22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58" y="9495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2" name="AutoShape 23"/>
                <p:cNvCxnSpPr>
                  <a:cxnSpLocks noChangeShapeType="1"/>
                </p:cNvCxnSpPr>
                <p:nvPr/>
              </p:nvCxnSpPr>
              <p:spPr bwMode="auto">
                <a:xfrm flipV="1">
                  <a:off x="7567" y="3353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8" name="Group 24"/>
              <p:cNvGrpSpPr>
                <a:grpSpLocks/>
              </p:cNvGrpSpPr>
              <p:nvPr/>
            </p:nvGrpSpPr>
            <p:grpSpPr bwMode="auto">
              <a:xfrm>
                <a:off x="2338" y="2959"/>
                <a:ext cx="6667" cy="7048"/>
                <a:chOff x="2338" y="2959"/>
                <a:chExt cx="6667" cy="7048"/>
              </a:xfrm>
            </p:grpSpPr>
            <p:sp>
              <p:nvSpPr>
                <p:cNvPr id="7182" name="WordArt 2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392" y="2959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12</a:t>
                  </a:r>
                </a:p>
              </p:txBody>
            </p:sp>
            <p:sp>
              <p:nvSpPr>
                <p:cNvPr id="7183" name="WordArt 2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140" y="3528"/>
                  <a:ext cx="472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4E6128"/>
                        </a:solidFill>
                        <a:round/>
                        <a:headEnd/>
                        <a:tailEnd/>
                      </a:ln>
                      <a:solidFill>
                        <a:srgbClr val="92D050"/>
                      </a:solidFill>
                      <a:latin typeface="Comic Sans MS"/>
                    </a:rPr>
                    <a:t>1</a:t>
                  </a:r>
                </a:p>
              </p:txBody>
            </p:sp>
            <p:sp>
              <p:nvSpPr>
                <p:cNvPr id="7184" name="WordArt 2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421" y="6106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3</a:t>
                  </a:r>
                </a:p>
              </p:txBody>
            </p:sp>
            <p:sp>
              <p:nvSpPr>
                <p:cNvPr id="7185" name="WordArt 28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338" y="6124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9</a:t>
                  </a:r>
                </a:p>
              </p:txBody>
            </p:sp>
            <p:sp>
              <p:nvSpPr>
                <p:cNvPr id="7186" name="WordArt 29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437" y="9212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6</a:t>
                  </a:r>
                </a:p>
              </p:txBody>
            </p:sp>
            <p:sp>
              <p:nvSpPr>
                <p:cNvPr id="7187" name="WordArt 30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4590"/>
                  <a:ext cx="490" cy="63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90099"/>
                        </a:solidFill>
                        <a:round/>
                        <a:headEnd/>
                        <a:tailEnd/>
                      </a:ln>
                      <a:solidFill>
                        <a:srgbClr val="FF00FF"/>
                      </a:solidFill>
                      <a:latin typeface="Comic Sans MS"/>
                    </a:rPr>
                    <a:t>2</a:t>
                  </a:r>
                </a:p>
              </p:txBody>
            </p:sp>
            <p:sp>
              <p:nvSpPr>
                <p:cNvPr id="7188" name="WordArt 31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7628"/>
                  <a:ext cx="469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 dirty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D8D8D8"/>
                      </a:solidFill>
                      <a:latin typeface="Comic Sans MS"/>
                    </a:rPr>
                    <a:t>4</a:t>
                  </a:r>
                </a:p>
              </p:txBody>
            </p:sp>
            <p:sp>
              <p:nvSpPr>
                <p:cNvPr id="7189" name="WordArt 3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057" y="8807"/>
                  <a:ext cx="555" cy="68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43634"/>
                        </a:solidFill>
                        <a:round/>
                        <a:headEnd/>
                        <a:tailEnd/>
                      </a:ln>
                      <a:solidFill>
                        <a:srgbClr val="FF0000"/>
                      </a:solidFill>
                      <a:latin typeface="Comic Sans MS"/>
                    </a:rPr>
                    <a:t>5</a:t>
                  </a:r>
                </a:p>
              </p:txBody>
            </p:sp>
            <p:sp>
              <p:nvSpPr>
                <p:cNvPr id="7190" name="WordArt 3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758" y="8655"/>
                  <a:ext cx="562" cy="70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E36C0A"/>
                        </a:solidFill>
                        <a:round/>
                        <a:headEnd/>
                        <a:tailEnd/>
                      </a:ln>
                      <a:solidFill>
                        <a:srgbClr val="E36C0A"/>
                      </a:solidFill>
                      <a:latin typeface="Comic Sans MS"/>
                    </a:rPr>
                    <a:t>7</a:t>
                  </a:r>
                </a:p>
              </p:txBody>
            </p:sp>
            <p:sp>
              <p:nvSpPr>
                <p:cNvPr id="7191" name="WordArt 3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7628"/>
                  <a:ext cx="555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00FF"/>
                        </a:solidFill>
                        <a:round/>
                        <a:headEnd/>
                        <a:tailEnd/>
                      </a:ln>
                      <a:solidFill>
                        <a:srgbClr val="800080"/>
                      </a:solidFill>
                      <a:latin typeface="Comic Sans MS"/>
                    </a:rPr>
                    <a:t>8</a:t>
                  </a:r>
                </a:p>
              </p:txBody>
            </p:sp>
            <p:sp>
              <p:nvSpPr>
                <p:cNvPr id="7192" name="WordArt 3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594" y="3517"/>
                  <a:ext cx="726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solidFill>
                        <a:srgbClr val="FFFF00"/>
                      </a:solidFill>
                      <a:latin typeface="Comic Sans MS"/>
                    </a:rPr>
                    <a:t>11</a:t>
                  </a:r>
                </a:p>
              </p:txBody>
            </p:sp>
            <p:sp>
              <p:nvSpPr>
                <p:cNvPr id="7193" name="WordArt 3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4717"/>
                  <a:ext cx="660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solidFill>
                        <a:srgbClr val="993300"/>
                      </a:solidFill>
                      <a:latin typeface="Comic Sans MS"/>
                    </a:rPr>
                    <a:t>10</a:t>
                  </a:r>
                </a:p>
              </p:txBody>
            </p:sp>
          </p:grpSp>
        </p:grpSp>
      </p:grpSp>
      <p:sp>
        <p:nvSpPr>
          <p:cNvPr id="39" name="Seta para cima 38"/>
          <p:cNvSpPr/>
          <p:nvPr/>
        </p:nvSpPr>
        <p:spPr>
          <a:xfrm rot="12784699">
            <a:off x="2643251" y="3427582"/>
            <a:ext cx="357187" cy="1643063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40" name="Seta para cima 39"/>
          <p:cNvSpPr/>
          <p:nvPr/>
        </p:nvSpPr>
        <p:spPr>
          <a:xfrm rot="1883098">
            <a:off x="3355975" y="2451100"/>
            <a:ext cx="428625" cy="1214438"/>
          </a:xfrm>
          <a:prstGeom prst="upArrow">
            <a:avLst/>
          </a:prstGeom>
          <a:solidFill>
            <a:srgbClr val="FF33CC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7173" name="Oval 37"/>
          <p:cNvSpPr>
            <a:spLocks noChangeArrowheads="1"/>
          </p:cNvSpPr>
          <p:nvPr/>
        </p:nvSpPr>
        <p:spPr bwMode="auto">
          <a:xfrm>
            <a:off x="2979738" y="3440113"/>
            <a:ext cx="388937" cy="390525"/>
          </a:xfrm>
          <a:prstGeom prst="ellipse">
            <a:avLst/>
          </a:prstGeom>
          <a:solidFill>
            <a:srgbClr val="800080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45" name="Chamada rectangular 44"/>
          <p:cNvSpPr/>
          <p:nvPr/>
        </p:nvSpPr>
        <p:spPr>
          <a:xfrm>
            <a:off x="6012160" y="3068960"/>
            <a:ext cx="3059832" cy="1288728"/>
          </a:xfrm>
          <a:prstGeom prst="wedgeRectCallout">
            <a:avLst>
              <a:gd name="adj1" fmla="val 16108"/>
              <a:gd name="adj2" fmla="val 61269"/>
            </a:avLst>
          </a:prstGeom>
          <a:ln>
            <a:solidFill>
              <a:srgbClr val="80008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dirty="0">
                <a:latin typeface="Comic Sans MS" pitchFamily="66" charset="0"/>
              </a:rPr>
              <a:t>Il est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>
                <a:solidFill>
                  <a:srgbClr val="FF0066"/>
                </a:solidFill>
                <a:latin typeface="Comic Sans MS" pitchFamily="66" charset="0"/>
              </a:rPr>
              <a:t>deux heures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>
                <a:solidFill>
                  <a:srgbClr val="00B050"/>
                </a:solidFill>
                <a:latin typeface="Comic Sans MS" pitchFamily="66" charset="0"/>
              </a:rPr>
              <a:t>moins vingt-cinq</a:t>
            </a:r>
            <a:endParaRPr lang="pt-PT" sz="2800" dirty="0">
              <a:latin typeface="Comic Sans MS" pitchFamily="66" charset="0"/>
            </a:endParaRPr>
          </a:p>
        </p:txBody>
      </p:sp>
      <p:sp>
        <p:nvSpPr>
          <p:cNvPr id="46" name="Chamada rectangular arredondada 43"/>
          <p:cNvSpPr/>
          <p:nvPr/>
        </p:nvSpPr>
        <p:spPr>
          <a:xfrm>
            <a:off x="3851920" y="260648"/>
            <a:ext cx="3960440" cy="668040"/>
          </a:xfrm>
          <a:prstGeom prst="wedgeRoundRectCallout">
            <a:avLst>
              <a:gd name="adj1" fmla="val 35772"/>
              <a:gd name="adj2" fmla="val 9122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>
                <a:latin typeface="Comic Sans MS" pitchFamily="66" charset="0"/>
              </a:rPr>
              <a:t>Quelle heure est-il?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0063" y="258763"/>
            <a:ext cx="5372100" cy="6099175"/>
            <a:chOff x="1458" y="1696"/>
            <a:chExt cx="8460" cy="960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988" y="1696"/>
              <a:ext cx="1372" cy="1107"/>
              <a:chOff x="4958" y="1127"/>
              <a:chExt cx="1372" cy="1107"/>
            </a:xfrm>
          </p:grpSpPr>
          <p:sp>
            <p:nvSpPr>
              <p:cNvPr id="7210" name="AutoShape 4"/>
              <p:cNvSpPr>
                <a:spLocks noChangeArrowheads="1"/>
              </p:cNvSpPr>
              <p:nvPr/>
            </p:nvSpPr>
            <p:spPr bwMode="auto">
              <a:xfrm rot="-5400000">
                <a:off x="5197" y="1409"/>
                <a:ext cx="908" cy="741"/>
              </a:xfrm>
              <a:prstGeom prst="flowChartDelay">
                <a:avLst/>
              </a:prstGeom>
              <a:solidFill>
                <a:srgbClr val="00B0F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  <p:sp>
            <p:nvSpPr>
              <p:cNvPr id="7211" name="AutoShape 5" descr="Linhas verticais com fundo claro"/>
              <p:cNvSpPr>
                <a:spLocks noChangeArrowheads="1"/>
              </p:cNvSpPr>
              <p:nvPr/>
            </p:nvSpPr>
            <p:spPr bwMode="auto">
              <a:xfrm>
                <a:off x="4958" y="1127"/>
                <a:ext cx="1372" cy="626"/>
              </a:xfrm>
              <a:prstGeom prst="flowChartAlternateProcess">
                <a:avLst/>
              </a:prstGeom>
              <a:pattFill prst="ltVert">
                <a:fgClr>
                  <a:srgbClr val="00FF00"/>
                </a:fgClr>
                <a:bgClr>
                  <a:srgbClr val="FFFFFF"/>
                </a:bgClr>
              </a:patt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58" y="2743"/>
              <a:ext cx="8460" cy="8556"/>
              <a:chOff x="1458" y="2234"/>
              <a:chExt cx="8460" cy="8556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1458" y="2234"/>
                <a:ext cx="8460" cy="8556"/>
                <a:chOff x="1458" y="2234"/>
                <a:chExt cx="8460" cy="8556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458" y="2234"/>
                  <a:ext cx="8460" cy="8556"/>
                  <a:chOff x="1458" y="2234"/>
                  <a:chExt cx="8460" cy="8556"/>
                </a:xfrm>
              </p:grpSpPr>
              <p:grpSp>
                <p:nvGrpSpPr>
                  <p:cNvPr id="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458" y="2234"/>
                    <a:ext cx="8460" cy="8556"/>
                    <a:chOff x="1458" y="2234"/>
                    <a:chExt cx="8460" cy="8556"/>
                  </a:xfrm>
                </p:grpSpPr>
                <p:sp>
                  <p:nvSpPr>
                    <p:cNvPr id="7208" name="Oval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58" y="2234"/>
                      <a:ext cx="8460" cy="8556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7209" name="Oval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2" y="2766"/>
                      <a:ext cx="7338" cy="750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</p:grpSp>
              <p:cxnSp>
                <p:nvCxnSpPr>
                  <p:cNvPr id="7204" name="AutoShape 1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2766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5" name="AutoShape 1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10067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6" name="AutoShape 14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2118" y="6413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7" name="AutoShape 15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9263" y="6412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cxnSp>
              <p:nvCxnSpPr>
                <p:cNvPr id="7195" name="AutoShape 16"/>
                <p:cNvCxnSpPr>
                  <a:cxnSpLocks noChangeShapeType="1"/>
                </p:cNvCxnSpPr>
                <p:nvPr/>
              </p:nvCxnSpPr>
              <p:spPr bwMode="auto">
                <a:xfrm>
                  <a:off x="2505" y="4672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6" name="AutoShape 17"/>
                <p:cNvCxnSpPr>
                  <a:cxnSpLocks noChangeShapeType="1"/>
                </p:cNvCxnSpPr>
                <p:nvPr/>
              </p:nvCxnSpPr>
              <p:spPr bwMode="auto">
                <a:xfrm>
                  <a:off x="8760" y="8205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7" name="AutoShape 18"/>
                <p:cNvCxnSpPr>
                  <a:cxnSpLocks noChangeShapeType="1"/>
                </p:cNvCxnSpPr>
                <p:nvPr/>
              </p:nvCxnSpPr>
              <p:spPr bwMode="auto">
                <a:xfrm flipV="1">
                  <a:off x="2415" y="8160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8" name="AutoShape 19"/>
                <p:cNvCxnSpPr>
                  <a:cxnSpLocks noChangeShapeType="1"/>
                </p:cNvCxnSpPr>
                <p:nvPr/>
              </p:nvCxnSpPr>
              <p:spPr bwMode="auto">
                <a:xfrm flipV="1">
                  <a:off x="8730" y="4815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9" name="AutoShape 20"/>
                <p:cNvCxnSpPr>
                  <a:cxnSpLocks noChangeShapeType="1"/>
                </p:cNvCxnSpPr>
                <p:nvPr/>
              </p:nvCxnSpPr>
              <p:spPr bwMode="auto">
                <a:xfrm>
                  <a:off x="3840" y="328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0" name="AutoShape 21"/>
                <p:cNvCxnSpPr>
                  <a:cxnSpLocks noChangeShapeType="1"/>
                </p:cNvCxnSpPr>
                <p:nvPr/>
              </p:nvCxnSpPr>
              <p:spPr bwMode="auto">
                <a:xfrm>
                  <a:off x="7537" y="949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1" name="AutoShape 22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58" y="9495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2" name="AutoShape 23"/>
                <p:cNvCxnSpPr>
                  <a:cxnSpLocks noChangeShapeType="1"/>
                </p:cNvCxnSpPr>
                <p:nvPr/>
              </p:nvCxnSpPr>
              <p:spPr bwMode="auto">
                <a:xfrm flipV="1">
                  <a:off x="7567" y="3353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8" name="Group 24"/>
              <p:cNvGrpSpPr>
                <a:grpSpLocks/>
              </p:cNvGrpSpPr>
              <p:nvPr/>
            </p:nvGrpSpPr>
            <p:grpSpPr bwMode="auto">
              <a:xfrm>
                <a:off x="2338" y="2959"/>
                <a:ext cx="6667" cy="7048"/>
                <a:chOff x="2338" y="2959"/>
                <a:chExt cx="6667" cy="7048"/>
              </a:xfrm>
            </p:grpSpPr>
            <p:sp>
              <p:nvSpPr>
                <p:cNvPr id="7182" name="WordArt 2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392" y="2959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12</a:t>
                  </a:r>
                </a:p>
              </p:txBody>
            </p:sp>
            <p:sp>
              <p:nvSpPr>
                <p:cNvPr id="7183" name="WordArt 2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140" y="3528"/>
                  <a:ext cx="472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4E6128"/>
                        </a:solidFill>
                        <a:round/>
                        <a:headEnd/>
                        <a:tailEnd/>
                      </a:ln>
                      <a:solidFill>
                        <a:srgbClr val="92D050"/>
                      </a:solidFill>
                      <a:latin typeface="Comic Sans MS"/>
                    </a:rPr>
                    <a:t>1</a:t>
                  </a:r>
                </a:p>
              </p:txBody>
            </p:sp>
            <p:sp>
              <p:nvSpPr>
                <p:cNvPr id="7184" name="WordArt 2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421" y="6106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3</a:t>
                  </a:r>
                </a:p>
              </p:txBody>
            </p:sp>
            <p:sp>
              <p:nvSpPr>
                <p:cNvPr id="7185" name="WordArt 28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338" y="6124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9</a:t>
                  </a:r>
                </a:p>
              </p:txBody>
            </p:sp>
            <p:sp>
              <p:nvSpPr>
                <p:cNvPr id="7186" name="WordArt 29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437" y="9212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6</a:t>
                  </a:r>
                </a:p>
              </p:txBody>
            </p:sp>
            <p:sp>
              <p:nvSpPr>
                <p:cNvPr id="7187" name="WordArt 30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4590"/>
                  <a:ext cx="490" cy="63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90099"/>
                        </a:solidFill>
                        <a:round/>
                        <a:headEnd/>
                        <a:tailEnd/>
                      </a:ln>
                      <a:solidFill>
                        <a:srgbClr val="FF00FF"/>
                      </a:solidFill>
                      <a:latin typeface="Comic Sans MS"/>
                    </a:rPr>
                    <a:t>2</a:t>
                  </a:r>
                </a:p>
              </p:txBody>
            </p:sp>
            <p:sp>
              <p:nvSpPr>
                <p:cNvPr id="7188" name="WordArt 31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7628"/>
                  <a:ext cx="469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 dirty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D8D8D8"/>
                      </a:solidFill>
                      <a:latin typeface="Comic Sans MS"/>
                    </a:rPr>
                    <a:t>4</a:t>
                  </a:r>
                </a:p>
              </p:txBody>
            </p:sp>
            <p:sp>
              <p:nvSpPr>
                <p:cNvPr id="7189" name="WordArt 3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057" y="8807"/>
                  <a:ext cx="555" cy="68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43634"/>
                        </a:solidFill>
                        <a:round/>
                        <a:headEnd/>
                        <a:tailEnd/>
                      </a:ln>
                      <a:solidFill>
                        <a:srgbClr val="FF0000"/>
                      </a:solidFill>
                      <a:latin typeface="Comic Sans MS"/>
                    </a:rPr>
                    <a:t>5</a:t>
                  </a:r>
                </a:p>
              </p:txBody>
            </p:sp>
            <p:sp>
              <p:nvSpPr>
                <p:cNvPr id="7190" name="WordArt 3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758" y="8655"/>
                  <a:ext cx="562" cy="70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E36C0A"/>
                        </a:solidFill>
                        <a:round/>
                        <a:headEnd/>
                        <a:tailEnd/>
                      </a:ln>
                      <a:solidFill>
                        <a:srgbClr val="E36C0A"/>
                      </a:solidFill>
                      <a:latin typeface="Comic Sans MS"/>
                    </a:rPr>
                    <a:t>7</a:t>
                  </a:r>
                </a:p>
              </p:txBody>
            </p:sp>
            <p:sp>
              <p:nvSpPr>
                <p:cNvPr id="7191" name="WordArt 3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7628"/>
                  <a:ext cx="555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00FF"/>
                        </a:solidFill>
                        <a:round/>
                        <a:headEnd/>
                        <a:tailEnd/>
                      </a:ln>
                      <a:solidFill>
                        <a:srgbClr val="800080"/>
                      </a:solidFill>
                      <a:latin typeface="Comic Sans MS"/>
                    </a:rPr>
                    <a:t>8</a:t>
                  </a:r>
                </a:p>
              </p:txBody>
            </p:sp>
            <p:sp>
              <p:nvSpPr>
                <p:cNvPr id="7192" name="WordArt 3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594" y="3517"/>
                  <a:ext cx="726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solidFill>
                        <a:srgbClr val="FFFF00"/>
                      </a:solidFill>
                      <a:latin typeface="Comic Sans MS"/>
                    </a:rPr>
                    <a:t>11</a:t>
                  </a:r>
                </a:p>
              </p:txBody>
            </p:sp>
            <p:sp>
              <p:nvSpPr>
                <p:cNvPr id="7193" name="WordArt 3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4717"/>
                  <a:ext cx="660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solidFill>
                        <a:srgbClr val="993300"/>
                      </a:solidFill>
                      <a:latin typeface="Comic Sans MS"/>
                    </a:rPr>
                    <a:t>10</a:t>
                  </a:r>
                </a:p>
              </p:txBody>
            </p:sp>
          </p:grpSp>
        </p:grpSp>
      </p:grpSp>
      <p:sp>
        <p:nvSpPr>
          <p:cNvPr id="39" name="Seta para cima 38"/>
          <p:cNvSpPr/>
          <p:nvPr/>
        </p:nvSpPr>
        <p:spPr>
          <a:xfrm rot="14112183">
            <a:off x="2264097" y="3321304"/>
            <a:ext cx="357187" cy="1643063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40" name="Seta para cima 39"/>
          <p:cNvSpPr/>
          <p:nvPr/>
        </p:nvSpPr>
        <p:spPr>
          <a:xfrm rot="1883098">
            <a:off x="3355975" y="2451100"/>
            <a:ext cx="428625" cy="1214438"/>
          </a:xfrm>
          <a:prstGeom prst="upArrow">
            <a:avLst/>
          </a:prstGeom>
          <a:solidFill>
            <a:srgbClr val="FF33CC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7173" name="Oval 37"/>
          <p:cNvSpPr>
            <a:spLocks noChangeArrowheads="1"/>
          </p:cNvSpPr>
          <p:nvPr/>
        </p:nvSpPr>
        <p:spPr bwMode="auto">
          <a:xfrm>
            <a:off x="2979738" y="3440113"/>
            <a:ext cx="388937" cy="390525"/>
          </a:xfrm>
          <a:prstGeom prst="ellipse">
            <a:avLst/>
          </a:prstGeom>
          <a:solidFill>
            <a:srgbClr val="800080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45" name="Chamada rectangular 44"/>
          <p:cNvSpPr/>
          <p:nvPr/>
        </p:nvSpPr>
        <p:spPr>
          <a:xfrm>
            <a:off x="6012160" y="3068960"/>
            <a:ext cx="3059832" cy="1288728"/>
          </a:xfrm>
          <a:prstGeom prst="wedgeRectCallout">
            <a:avLst>
              <a:gd name="adj1" fmla="val 16108"/>
              <a:gd name="adj2" fmla="val 61269"/>
            </a:avLst>
          </a:prstGeom>
          <a:ln>
            <a:solidFill>
              <a:srgbClr val="80008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dirty="0">
                <a:latin typeface="Comic Sans MS" pitchFamily="66" charset="0"/>
              </a:rPr>
              <a:t>Il est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>
                <a:solidFill>
                  <a:srgbClr val="FF0066"/>
                </a:solidFill>
                <a:latin typeface="Comic Sans MS" pitchFamily="66" charset="0"/>
              </a:rPr>
              <a:t>deux heures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>
                <a:solidFill>
                  <a:srgbClr val="00B050"/>
                </a:solidFill>
                <a:latin typeface="Comic Sans MS" pitchFamily="66" charset="0"/>
              </a:rPr>
              <a:t>moins vingt</a:t>
            </a:r>
            <a:endParaRPr lang="pt-PT" sz="2800" dirty="0">
              <a:latin typeface="Comic Sans MS" pitchFamily="66" charset="0"/>
            </a:endParaRPr>
          </a:p>
        </p:txBody>
      </p:sp>
      <p:sp>
        <p:nvSpPr>
          <p:cNvPr id="46" name="Chamada rectangular arredondada 43"/>
          <p:cNvSpPr/>
          <p:nvPr/>
        </p:nvSpPr>
        <p:spPr>
          <a:xfrm>
            <a:off x="3851920" y="260648"/>
            <a:ext cx="3960440" cy="668040"/>
          </a:xfrm>
          <a:prstGeom prst="wedgeRoundRectCallout">
            <a:avLst>
              <a:gd name="adj1" fmla="val 35772"/>
              <a:gd name="adj2" fmla="val 9122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>
                <a:latin typeface="Comic Sans MS" pitchFamily="66" charset="0"/>
              </a:rPr>
              <a:t>Quelle heure est-il?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0063" y="258763"/>
            <a:ext cx="5372100" cy="6099175"/>
            <a:chOff x="1458" y="1696"/>
            <a:chExt cx="8460" cy="960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988" y="1696"/>
              <a:ext cx="1372" cy="1107"/>
              <a:chOff x="4958" y="1127"/>
              <a:chExt cx="1372" cy="1107"/>
            </a:xfrm>
          </p:grpSpPr>
          <p:sp>
            <p:nvSpPr>
              <p:cNvPr id="7210" name="AutoShape 4"/>
              <p:cNvSpPr>
                <a:spLocks noChangeArrowheads="1"/>
              </p:cNvSpPr>
              <p:nvPr/>
            </p:nvSpPr>
            <p:spPr bwMode="auto">
              <a:xfrm rot="-5400000">
                <a:off x="5197" y="1409"/>
                <a:ext cx="908" cy="741"/>
              </a:xfrm>
              <a:prstGeom prst="flowChartDelay">
                <a:avLst/>
              </a:prstGeom>
              <a:solidFill>
                <a:srgbClr val="00B0F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  <p:sp>
            <p:nvSpPr>
              <p:cNvPr id="7211" name="AutoShape 5" descr="Linhas verticais com fundo claro"/>
              <p:cNvSpPr>
                <a:spLocks noChangeArrowheads="1"/>
              </p:cNvSpPr>
              <p:nvPr/>
            </p:nvSpPr>
            <p:spPr bwMode="auto">
              <a:xfrm>
                <a:off x="4958" y="1127"/>
                <a:ext cx="1372" cy="626"/>
              </a:xfrm>
              <a:prstGeom prst="flowChartAlternateProcess">
                <a:avLst/>
              </a:prstGeom>
              <a:pattFill prst="ltVert">
                <a:fgClr>
                  <a:srgbClr val="00FF00"/>
                </a:fgClr>
                <a:bgClr>
                  <a:srgbClr val="FFFFFF"/>
                </a:bgClr>
              </a:patt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58" y="2743"/>
              <a:ext cx="8460" cy="8556"/>
              <a:chOff x="1458" y="2234"/>
              <a:chExt cx="8460" cy="8556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1458" y="2234"/>
                <a:ext cx="8460" cy="8556"/>
                <a:chOff x="1458" y="2234"/>
                <a:chExt cx="8460" cy="8556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458" y="2234"/>
                  <a:ext cx="8460" cy="8556"/>
                  <a:chOff x="1458" y="2234"/>
                  <a:chExt cx="8460" cy="8556"/>
                </a:xfrm>
              </p:grpSpPr>
              <p:grpSp>
                <p:nvGrpSpPr>
                  <p:cNvPr id="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458" y="2234"/>
                    <a:ext cx="8460" cy="8556"/>
                    <a:chOff x="1458" y="2234"/>
                    <a:chExt cx="8460" cy="8556"/>
                  </a:xfrm>
                </p:grpSpPr>
                <p:sp>
                  <p:nvSpPr>
                    <p:cNvPr id="7208" name="Oval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58" y="2234"/>
                      <a:ext cx="8460" cy="8556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7209" name="Oval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2" y="2766"/>
                      <a:ext cx="7338" cy="750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</p:grpSp>
              <p:cxnSp>
                <p:nvCxnSpPr>
                  <p:cNvPr id="7204" name="AutoShape 1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2766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5" name="AutoShape 1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10067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6" name="AutoShape 14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2118" y="6413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7" name="AutoShape 15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9263" y="6412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cxnSp>
              <p:nvCxnSpPr>
                <p:cNvPr id="7195" name="AutoShape 16"/>
                <p:cNvCxnSpPr>
                  <a:cxnSpLocks noChangeShapeType="1"/>
                </p:cNvCxnSpPr>
                <p:nvPr/>
              </p:nvCxnSpPr>
              <p:spPr bwMode="auto">
                <a:xfrm>
                  <a:off x="2505" y="4672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6" name="AutoShape 17"/>
                <p:cNvCxnSpPr>
                  <a:cxnSpLocks noChangeShapeType="1"/>
                </p:cNvCxnSpPr>
                <p:nvPr/>
              </p:nvCxnSpPr>
              <p:spPr bwMode="auto">
                <a:xfrm>
                  <a:off x="8760" y="8205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7" name="AutoShape 18"/>
                <p:cNvCxnSpPr>
                  <a:cxnSpLocks noChangeShapeType="1"/>
                </p:cNvCxnSpPr>
                <p:nvPr/>
              </p:nvCxnSpPr>
              <p:spPr bwMode="auto">
                <a:xfrm flipV="1">
                  <a:off x="2415" y="8160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8" name="AutoShape 19"/>
                <p:cNvCxnSpPr>
                  <a:cxnSpLocks noChangeShapeType="1"/>
                </p:cNvCxnSpPr>
                <p:nvPr/>
              </p:nvCxnSpPr>
              <p:spPr bwMode="auto">
                <a:xfrm flipV="1">
                  <a:off x="8730" y="4815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9" name="AutoShape 20"/>
                <p:cNvCxnSpPr>
                  <a:cxnSpLocks noChangeShapeType="1"/>
                </p:cNvCxnSpPr>
                <p:nvPr/>
              </p:nvCxnSpPr>
              <p:spPr bwMode="auto">
                <a:xfrm>
                  <a:off x="3840" y="328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0" name="AutoShape 21"/>
                <p:cNvCxnSpPr>
                  <a:cxnSpLocks noChangeShapeType="1"/>
                </p:cNvCxnSpPr>
                <p:nvPr/>
              </p:nvCxnSpPr>
              <p:spPr bwMode="auto">
                <a:xfrm>
                  <a:off x="7537" y="949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1" name="AutoShape 22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58" y="9495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2" name="AutoShape 23"/>
                <p:cNvCxnSpPr>
                  <a:cxnSpLocks noChangeShapeType="1"/>
                </p:cNvCxnSpPr>
                <p:nvPr/>
              </p:nvCxnSpPr>
              <p:spPr bwMode="auto">
                <a:xfrm flipV="1">
                  <a:off x="7567" y="3353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8" name="Group 24"/>
              <p:cNvGrpSpPr>
                <a:grpSpLocks/>
              </p:cNvGrpSpPr>
              <p:nvPr/>
            </p:nvGrpSpPr>
            <p:grpSpPr bwMode="auto">
              <a:xfrm>
                <a:off x="2338" y="2959"/>
                <a:ext cx="6667" cy="7048"/>
                <a:chOff x="2338" y="2959"/>
                <a:chExt cx="6667" cy="7048"/>
              </a:xfrm>
            </p:grpSpPr>
            <p:sp>
              <p:nvSpPr>
                <p:cNvPr id="7182" name="WordArt 2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392" y="2959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12</a:t>
                  </a:r>
                </a:p>
              </p:txBody>
            </p:sp>
            <p:sp>
              <p:nvSpPr>
                <p:cNvPr id="7183" name="WordArt 2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140" y="3528"/>
                  <a:ext cx="472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4E6128"/>
                        </a:solidFill>
                        <a:round/>
                        <a:headEnd/>
                        <a:tailEnd/>
                      </a:ln>
                      <a:solidFill>
                        <a:srgbClr val="92D050"/>
                      </a:solidFill>
                      <a:latin typeface="Comic Sans MS"/>
                    </a:rPr>
                    <a:t>1</a:t>
                  </a:r>
                </a:p>
              </p:txBody>
            </p:sp>
            <p:sp>
              <p:nvSpPr>
                <p:cNvPr id="7184" name="WordArt 2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421" y="6106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3</a:t>
                  </a:r>
                </a:p>
              </p:txBody>
            </p:sp>
            <p:sp>
              <p:nvSpPr>
                <p:cNvPr id="7185" name="WordArt 28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338" y="6124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9</a:t>
                  </a:r>
                </a:p>
              </p:txBody>
            </p:sp>
            <p:sp>
              <p:nvSpPr>
                <p:cNvPr id="7186" name="WordArt 29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437" y="9212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6</a:t>
                  </a:r>
                </a:p>
              </p:txBody>
            </p:sp>
            <p:sp>
              <p:nvSpPr>
                <p:cNvPr id="7187" name="WordArt 30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4590"/>
                  <a:ext cx="490" cy="63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90099"/>
                        </a:solidFill>
                        <a:round/>
                        <a:headEnd/>
                        <a:tailEnd/>
                      </a:ln>
                      <a:solidFill>
                        <a:srgbClr val="FF00FF"/>
                      </a:solidFill>
                      <a:latin typeface="Comic Sans MS"/>
                    </a:rPr>
                    <a:t>2</a:t>
                  </a:r>
                </a:p>
              </p:txBody>
            </p:sp>
            <p:sp>
              <p:nvSpPr>
                <p:cNvPr id="7188" name="WordArt 31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7628"/>
                  <a:ext cx="469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 dirty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D8D8D8"/>
                      </a:solidFill>
                      <a:latin typeface="Comic Sans MS"/>
                    </a:rPr>
                    <a:t>4</a:t>
                  </a:r>
                </a:p>
              </p:txBody>
            </p:sp>
            <p:sp>
              <p:nvSpPr>
                <p:cNvPr id="7189" name="WordArt 3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057" y="8807"/>
                  <a:ext cx="555" cy="68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43634"/>
                        </a:solidFill>
                        <a:round/>
                        <a:headEnd/>
                        <a:tailEnd/>
                      </a:ln>
                      <a:solidFill>
                        <a:srgbClr val="FF0000"/>
                      </a:solidFill>
                      <a:latin typeface="Comic Sans MS"/>
                    </a:rPr>
                    <a:t>5</a:t>
                  </a:r>
                </a:p>
              </p:txBody>
            </p:sp>
            <p:sp>
              <p:nvSpPr>
                <p:cNvPr id="7190" name="WordArt 3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758" y="8655"/>
                  <a:ext cx="562" cy="70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E36C0A"/>
                        </a:solidFill>
                        <a:round/>
                        <a:headEnd/>
                        <a:tailEnd/>
                      </a:ln>
                      <a:solidFill>
                        <a:srgbClr val="E36C0A"/>
                      </a:solidFill>
                      <a:latin typeface="Comic Sans MS"/>
                    </a:rPr>
                    <a:t>7</a:t>
                  </a:r>
                </a:p>
              </p:txBody>
            </p:sp>
            <p:sp>
              <p:nvSpPr>
                <p:cNvPr id="7191" name="WordArt 3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7628"/>
                  <a:ext cx="555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00FF"/>
                        </a:solidFill>
                        <a:round/>
                        <a:headEnd/>
                        <a:tailEnd/>
                      </a:ln>
                      <a:solidFill>
                        <a:srgbClr val="800080"/>
                      </a:solidFill>
                      <a:latin typeface="Comic Sans MS"/>
                    </a:rPr>
                    <a:t>8</a:t>
                  </a:r>
                </a:p>
              </p:txBody>
            </p:sp>
            <p:sp>
              <p:nvSpPr>
                <p:cNvPr id="7192" name="WordArt 3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594" y="3517"/>
                  <a:ext cx="726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solidFill>
                        <a:srgbClr val="FFFF00"/>
                      </a:solidFill>
                      <a:latin typeface="Comic Sans MS"/>
                    </a:rPr>
                    <a:t>11</a:t>
                  </a:r>
                </a:p>
              </p:txBody>
            </p:sp>
            <p:sp>
              <p:nvSpPr>
                <p:cNvPr id="7193" name="WordArt 3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4717"/>
                  <a:ext cx="660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solidFill>
                        <a:srgbClr val="993300"/>
                      </a:solidFill>
                      <a:latin typeface="Comic Sans MS"/>
                    </a:rPr>
                    <a:t>10</a:t>
                  </a:r>
                </a:p>
              </p:txBody>
            </p:sp>
          </p:grpSp>
        </p:grpSp>
      </p:grpSp>
      <p:sp>
        <p:nvSpPr>
          <p:cNvPr id="39" name="Seta para cima 38"/>
          <p:cNvSpPr/>
          <p:nvPr/>
        </p:nvSpPr>
        <p:spPr>
          <a:xfrm rot="16200000">
            <a:off x="2190602" y="2858070"/>
            <a:ext cx="357187" cy="1643063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40" name="Seta para cima 39"/>
          <p:cNvSpPr/>
          <p:nvPr/>
        </p:nvSpPr>
        <p:spPr>
          <a:xfrm rot="1883098">
            <a:off x="3355975" y="2451100"/>
            <a:ext cx="428625" cy="1214438"/>
          </a:xfrm>
          <a:prstGeom prst="upArrow">
            <a:avLst/>
          </a:prstGeom>
          <a:solidFill>
            <a:srgbClr val="FF33CC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7173" name="Oval 37"/>
          <p:cNvSpPr>
            <a:spLocks noChangeArrowheads="1"/>
          </p:cNvSpPr>
          <p:nvPr/>
        </p:nvSpPr>
        <p:spPr bwMode="auto">
          <a:xfrm>
            <a:off x="2979738" y="3440113"/>
            <a:ext cx="388937" cy="390525"/>
          </a:xfrm>
          <a:prstGeom prst="ellipse">
            <a:avLst/>
          </a:prstGeom>
          <a:solidFill>
            <a:srgbClr val="800080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45" name="Chamada rectangular 44"/>
          <p:cNvSpPr/>
          <p:nvPr/>
        </p:nvSpPr>
        <p:spPr>
          <a:xfrm>
            <a:off x="6012160" y="3068960"/>
            <a:ext cx="3059832" cy="1288728"/>
          </a:xfrm>
          <a:prstGeom prst="wedgeRectCallout">
            <a:avLst>
              <a:gd name="adj1" fmla="val 16108"/>
              <a:gd name="adj2" fmla="val 61269"/>
            </a:avLst>
          </a:prstGeom>
          <a:ln>
            <a:solidFill>
              <a:srgbClr val="80008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dirty="0">
                <a:latin typeface="Comic Sans MS" pitchFamily="66" charset="0"/>
              </a:rPr>
              <a:t>Il est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>
                <a:solidFill>
                  <a:srgbClr val="FF0066"/>
                </a:solidFill>
                <a:latin typeface="Comic Sans MS" pitchFamily="66" charset="0"/>
              </a:rPr>
              <a:t>deux heures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>
                <a:solidFill>
                  <a:srgbClr val="00B050"/>
                </a:solidFill>
                <a:latin typeface="Comic Sans MS" pitchFamily="66" charset="0"/>
              </a:rPr>
              <a:t>moins le quart</a:t>
            </a:r>
            <a:endParaRPr lang="pt-PT" sz="2800" dirty="0">
              <a:latin typeface="Comic Sans MS" pitchFamily="66" charset="0"/>
            </a:endParaRPr>
          </a:p>
        </p:txBody>
      </p:sp>
      <p:sp>
        <p:nvSpPr>
          <p:cNvPr id="46" name="Chamada rectangular arredondada 43"/>
          <p:cNvSpPr/>
          <p:nvPr/>
        </p:nvSpPr>
        <p:spPr>
          <a:xfrm>
            <a:off x="3851920" y="260648"/>
            <a:ext cx="3960440" cy="668040"/>
          </a:xfrm>
          <a:prstGeom prst="wedgeRoundRectCallout">
            <a:avLst>
              <a:gd name="adj1" fmla="val 35772"/>
              <a:gd name="adj2" fmla="val 9122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>
                <a:latin typeface="Comic Sans MS" pitchFamily="66" charset="0"/>
              </a:rPr>
              <a:t>Quelle heure est-il?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0063" y="258763"/>
            <a:ext cx="5372100" cy="6099175"/>
            <a:chOff x="1458" y="1696"/>
            <a:chExt cx="8460" cy="960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988" y="1696"/>
              <a:ext cx="1372" cy="1107"/>
              <a:chOff x="4958" y="1127"/>
              <a:chExt cx="1372" cy="1107"/>
            </a:xfrm>
          </p:grpSpPr>
          <p:sp>
            <p:nvSpPr>
              <p:cNvPr id="7210" name="AutoShape 4"/>
              <p:cNvSpPr>
                <a:spLocks noChangeArrowheads="1"/>
              </p:cNvSpPr>
              <p:nvPr/>
            </p:nvSpPr>
            <p:spPr bwMode="auto">
              <a:xfrm rot="-5400000">
                <a:off x="5197" y="1409"/>
                <a:ext cx="908" cy="741"/>
              </a:xfrm>
              <a:prstGeom prst="flowChartDelay">
                <a:avLst/>
              </a:prstGeom>
              <a:solidFill>
                <a:srgbClr val="00B0F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  <p:sp>
            <p:nvSpPr>
              <p:cNvPr id="7211" name="AutoShape 5" descr="Linhas verticais com fundo claro"/>
              <p:cNvSpPr>
                <a:spLocks noChangeArrowheads="1"/>
              </p:cNvSpPr>
              <p:nvPr/>
            </p:nvSpPr>
            <p:spPr bwMode="auto">
              <a:xfrm>
                <a:off x="4958" y="1127"/>
                <a:ext cx="1372" cy="626"/>
              </a:xfrm>
              <a:prstGeom prst="flowChartAlternateProcess">
                <a:avLst/>
              </a:prstGeom>
              <a:pattFill prst="ltVert">
                <a:fgClr>
                  <a:srgbClr val="00FF00"/>
                </a:fgClr>
                <a:bgClr>
                  <a:srgbClr val="FFFFFF"/>
                </a:bgClr>
              </a:patt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58" y="2743"/>
              <a:ext cx="8460" cy="8556"/>
              <a:chOff x="1458" y="2234"/>
              <a:chExt cx="8460" cy="8556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1458" y="2234"/>
                <a:ext cx="8460" cy="8556"/>
                <a:chOff x="1458" y="2234"/>
                <a:chExt cx="8460" cy="8556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458" y="2234"/>
                  <a:ext cx="8460" cy="8556"/>
                  <a:chOff x="1458" y="2234"/>
                  <a:chExt cx="8460" cy="8556"/>
                </a:xfrm>
              </p:grpSpPr>
              <p:grpSp>
                <p:nvGrpSpPr>
                  <p:cNvPr id="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458" y="2234"/>
                    <a:ext cx="8460" cy="8556"/>
                    <a:chOff x="1458" y="2234"/>
                    <a:chExt cx="8460" cy="8556"/>
                  </a:xfrm>
                </p:grpSpPr>
                <p:sp>
                  <p:nvSpPr>
                    <p:cNvPr id="7208" name="Oval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58" y="2234"/>
                      <a:ext cx="8460" cy="8556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7209" name="Oval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2" y="2766"/>
                      <a:ext cx="7338" cy="750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</p:grpSp>
              <p:cxnSp>
                <p:nvCxnSpPr>
                  <p:cNvPr id="7204" name="AutoShape 1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2766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5" name="AutoShape 1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10067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6" name="AutoShape 14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2118" y="6413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7" name="AutoShape 15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9263" y="6412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cxnSp>
              <p:nvCxnSpPr>
                <p:cNvPr id="7195" name="AutoShape 16"/>
                <p:cNvCxnSpPr>
                  <a:cxnSpLocks noChangeShapeType="1"/>
                </p:cNvCxnSpPr>
                <p:nvPr/>
              </p:nvCxnSpPr>
              <p:spPr bwMode="auto">
                <a:xfrm>
                  <a:off x="2505" y="4672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6" name="AutoShape 17"/>
                <p:cNvCxnSpPr>
                  <a:cxnSpLocks noChangeShapeType="1"/>
                </p:cNvCxnSpPr>
                <p:nvPr/>
              </p:nvCxnSpPr>
              <p:spPr bwMode="auto">
                <a:xfrm>
                  <a:off x="8760" y="8205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7" name="AutoShape 18"/>
                <p:cNvCxnSpPr>
                  <a:cxnSpLocks noChangeShapeType="1"/>
                </p:cNvCxnSpPr>
                <p:nvPr/>
              </p:nvCxnSpPr>
              <p:spPr bwMode="auto">
                <a:xfrm flipV="1">
                  <a:off x="2415" y="8160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8" name="AutoShape 19"/>
                <p:cNvCxnSpPr>
                  <a:cxnSpLocks noChangeShapeType="1"/>
                </p:cNvCxnSpPr>
                <p:nvPr/>
              </p:nvCxnSpPr>
              <p:spPr bwMode="auto">
                <a:xfrm flipV="1">
                  <a:off x="8730" y="4815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9" name="AutoShape 20"/>
                <p:cNvCxnSpPr>
                  <a:cxnSpLocks noChangeShapeType="1"/>
                </p:cNvCxnSpPr>
                <p:nvPr/>
              </p:nvCxnSpPr>
              <p:spPr bwMode="auto">
                <a:xfrm>
                  <a:off x="3840" y="328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0" name="AutoShape 21"/>
                <p:cNvCxnSpPr>
                  <a:cxnSpLocks noChangeShapeType="1"/>
                </p:cNvCxnSpPr>
                <p:nvPr/>
              </p:nvCxnSpPr>
              <p:spPr bwMode="auto">
                <a:xfrm>
                  <a:off x="7537" y="949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1" name="AutoShape 22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58" y="9495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2" name="AutoShape 23"/>
                <p:cNvCxnSpPr>
                  <a:cxnSpLocks noChangeShapeType="1"/>
                </p:cNvCxnSpPr>
                <p:nvPr/>
              </p:nvCxnSpPr>
              <p:spPr bwMode="auto">
                <a:xfrm flipV="1">
                  <a:off x="7567" y="3353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8" name="Group 24"/>
              <p:cNvGrpSpPr>
                <a:grpSpLocks/>
              </p:cNvGrpSpPr>
              <p:nvPr/>
            </p:nvGrpSpPr>
            <p:grpSpPr bwMode="auto">
              <a:xfrm>
                <a:off x="2338" y="2959"/>
                <a:ext cx="6667" cy="7048"/>
                <a:chOff x="2338" y="2959"/>
                <a:chExt cx="6667" cy="7048"/>
              </a:xfrm>
            </p:grpSpPr>
            <p:sp>
              <p:nvSpPr>
                <p:cNvPr id="7182" name="WordArt 2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392" y="2959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12</a:t>
                  </a:r>
                </a:p>
              </p:txBody>
            </p:sp>
            <p:sp>
              <p:nvSpPr>
                <p:cNvPr id="7183" name="WordArt 2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140" y="3528"/>
                  <a:ext cx="472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4E6128"/>
                        </a:solidFill>
                        <a:round/>
                        <a:headEnd/>
                        <a:tailEnd/>
                      </a:ln>
                      <a:solidFill>
                        <a:srgbClr val="92D050"/>
                      </a:solidFill>
                      <a:latin typeface="Comic Sans MS"/>
                    </a:rPr>
                    <a:t>1</a:t>
                  </a:r>
                </a:p>
              </p:txBody>
            </p:sp>
            <p:sp>
              <p:nvSpPr>
                <p:cNvPr id="7184" name="WordArt 2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421" y="6106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3</a:t>
                  </a:r>
                </a:p>
              </p:txBody>
            </p:sp>
            <p:sp>
              <p:nvSpPr>
                <p:cNvPr id="7185" name="WordArt 28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338" y="6124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9</a:t>
                  </a:r>
                </a:p>
              </p:txBody>
            </p:sp>
            <p:sp>
              <p:nvSpPr>
                <p:cNvPr id="7186" name="WordArt 29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437" y="9212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6</a:t>
                  </a:r>
                </a:p>
              </p:txBody>
            </p:sp>
            <p:sp>
              <p:nvSpPr>
                <p:cNvPr id="7187" name="WordArt 30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4590"/>
                  <a:ext cx="490" cy="63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90099"/>
                        </a:solidFill>
                        <a:round/>
                        <a:headEnd/>
                        <a:tailEnd/>
                      </a:ln>
                      <a:solidFill>
                        <a:srgbClr val="FF00FF"/>
                      </a:solidFill>
                      <a:latin typeface="Comic Sans MS"/>
                    </a:rPr>
                    <a:t>2</a:t>
                  </a:r>
                </a:p>
              </p:txBody>
            </p:sp>
            <p:sp>
              <p:nvSpPr>
                <p:cNvPr id="7188" name="WordArt 31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7628"/>
                  <a:ext cx="469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 dirty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D8D8D8"/>
                      </a:solidFill>
                      <a:latin typeface="Comic Sans MS"/>
                    </a:rPr>
                    <a:t>4</a:t>
                  </a:r>
                </a:p>
              </p:txBody>
            </p:sp>
            <p:sp>
              <p:nvSpPr>
                <p:cNvPr id="7189" name="WordArt 3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057" y="8807"/>
                  <a:ext cx="555" cy="68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43634"/>
                        </a:solidFill>
                        <a:round/>
                        <a:headEnd/>
                        <a:tailEnd/>
                      </a:ln>
                      <a:solidFill>
                        <a:srgbClr val="FF0000"/>
                      </a:solidFill>
                      <a:latin typeface="Comic Sans MS"/>
                    </a:rPr>
                    <a:t>5</a:t>
                  </a:r>
                </a:p>
              </p:txBody>
            </p:sp>
            <p:sp>
              <p:nvSpPr>
                <p:cNvPr id="7190" name="WordArt 3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758" y="8655"/>
                  <a:ext cx="562" cy="70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E36C0A"/>
                        </a:solidFill>
                        <a:round/>
                        <a:headEnd/>
                        <a:tailEnd/>
                      </a:ln>
                      <a:solidFill>
                        <a:srgbClr val="E36C0A"/>
                      </a:solidFill>
                      <a:latin typeface="Comic Sans MS"/>
                    </a:rPr>
                    <a:t>7</a:t>
                  </a:r>
                </a:p>
              </p:txBody>
            </p:sp>
            <p:sp>
              <p:nvSpPr>
                <p:cNvPr id="7191" name="WordArt 3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7628"/>
                  <a:ext cx="555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00FF"/>
                        </a:solidFill>
                        <a:round/>
                        <a:headEnd/>
                        <a:tailEnd/>
                      </a:ln>
                      <a:solidFill>
                        <a:srgbClr val="800080"/>
                      </a:solidFill>
                      <a:latin typeface="Comic Sans MS"/>
                    </a:rPr>
                    <a:t>8</a:t>
                  </a:r>
                </a:p>
              </p:txBody>
            </p:sp>
            <p:sp>
              <p:nvSpPr>
                <p:cNvPr id="7192" name="WordArt 3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594" y="3517"/>
                  <a:ext cx="726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solidFill>
                        <a:srgbClr val="FFFF00"/>
                      </a:solidFill>
                      <a:latin typeface="Comic Sans MS"/>
                    </a:rPr>
                    <a:t>11</a:t>
                  </a:r>
                </a:p>
              </p:txBody>
            </p:sp>
            <p:sp>
              <p:nvSpPr>
                <p:cNvPr id="7193" name="WordArt 3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4717"/>
                  <a:ext cx="660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solidFill>
                        <a:srgbClr val="993300"/>
                      </a:solidFill>
                      <a:latin typeface="Comic Sans MS"/>
                    </a:rPr>
                    <a:t>10</a:t>
                  </a:r>
                </a:p>
              </p:txBody>
            </p:sp>
          </p:grpSp>
        </p:grpSp>
      </p:grpSp>
      <p:sp>
        <p:nvSpPr>
          <p:cNvPr id="39" name="Seta para cima 38"/>
          <p:cNvSpPr/>
          <p:nvPr/>
        </p:nvSpPr>
        <p:spPr>
          <a:xfrm rot="18261432">
            <a:off x="2364087" y="2498455"/>
            <a:ext cx="357187" cy="1643063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40" name="Seta para cima 39"/>
          <p:cNvSpPr/>
          <p:nvPr/>
        </p:nvSpPr>
        <p:spPr>
          <a:xfrm rot="1883098">
            <a:off x="3355975" y="2451100"/>
            <a:ext cx="428625" cy="1214438"/>
          </a:xfrm>
          <a:prstGeom prst="upArrow">
            <a:avLst/>
          </a:prstGeom>
          <a:solidFill>
            <a:srgbClr val="FF33CC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7173" name="Oval 37"/>
          <p:cNvSpPr>
            <a:spLocks noChangeArrowheads="1"/>
          </p:cNvSpPr>
          <p:nvPr/>
        </p:nvSpPr>
        <p:spPr bwMode="auto">
          <a:xfrm>
            <a:off x="2979738" y="3440113"/>
            <a:ext cx="388937" cy="390525"/>
          </a:xfrm>
          <a:prstGeom prst="ellipse">
            <a:avLst/>
          </a:prstGeom>
          <a:solidFill>
            <a:srgbClr val="800080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45" name="Chamada rectangular 44"/>
          <p:cNvSpPr/>
          <p:nvPr/>
        </p:nvSpPr>
        <p:spPr>
          <a:xfrm>
            <a:off x="6012160" y="3068960"/>
            <a:ext cx="3059832" cy="1288728"/>
          </a:xfrm>
          <a:prstGeom prst="wedgeRectCallout">
            <a:avLst>
              <a:gd name="adj1" fmla="val 16108"/>
              <a:gd name="adj2" fmla="val 61269"/>
            </a:avLst>
          </a:prstGeom>
          <a:ln>
            <a:solidFill>
              <a:srgbClr val="80008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dirty="0">
                <a:latin typeface="Comic Sans MS" pitchFamily="66" charset="0"/>
              </a:rPr>
              <a:t>Il est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>
                <a:solidFill>
                  <a:srgbClr val="FF0066"/>
                </a:solidFill>
                <a:latin typeface="Comic Sans MS" pitchFamily="66" charset="0"/>
              </a:rPr>
              <a:t>deux heures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>
                <a:solidFill>
                  <a:srgbClr val="00B050"/>
                </a:solidFill>
                <a:latin typeface="Comic Sans MS" pitchFamily="66" charset="0"/>
              </a:rPr>
              <a:t>moins dix</a:t>
            </a:r>
            <a:endParaRPr lang="pt-PT" sz="2800" dirty="0">
              <a:latin typeface="Comic Sans MS" pitchFamily="66" charset="0"/>
            </a:endParaRPr>
          </a:p>
        </p:txBody>
      </p:sp>
      <p:sp>
        <p:nvSpPr>
          <p:cNvPr id="46" name="Chamada rectangular arredondada 43"/>
          <p:cNvSpPr/>
          <p:nvPr/>
        </p:nvSpPr>
        <p:spPr>
          <a:xfrm>
            <a:off x="3851920" y="260648"/>
            <a:ext cx="3960440" cy="668040"/>
          </a:xfrm>
          <a:prstGeom prst="wedgeRoundRectCallout">
            <a:avLst>
              <a:gd name="adj1" fmla="val 35772"/>
              <a:gd name="adj2" fmla="val 9122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>
                <a:latin typeface="Comic Sans MS" pitchFamily="66" charset="0"/>
              </a:rPr>
              <a:t>Quelle heure est-il?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0063" y="258763"/>
            <a:ext cx="5372100" cy="6099175"/>
            <a:chOff x="1458" y="1696"/>
            <a:chExt cx="8460" cy="960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988" y="1696"/>
              <a:ext cx="1372" cy="1107"/>
              <a:chOff x="4958" y="1127"/>
              <a:chExt cx="1372" cy="1107"/>
            </a:xfrm>
          </p:grpSpPr>
          <p:sp>
            <p:nvSpPr>
              <p:cNvPr id="7210" name="AutoShape 4"/>
              <p:cNvSpPr>
                <a:spLocks noChangeArrowheads="1"/>
              </p:cNvSpPr>
              <p:nvPr/>
            </p:nvSpPr>
            <p:spPr bwMode="auto">
              <a:xfrm rot="-5400000">
                <a:off x="5197" y="1409"/>
                <a:ext cx="908" cy="741"/>
              </a:xfrm>
              <a:prstGeom prst="flowChartDelay">
                <a:avLst/>
              </a:prstGeom>
              <a:solidFill>
                <a:srgbClr val="00B0F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  <p:sp>
            <p:nvSpPr>
              <p:cNvPr id="7211" name="AutoShape 5" descr="Linhas verticais com fundo claro"/>
              <p:cNvSpPr>
                <a:spLocks noChangeArrowheads="1"/>
              </p:cNvSpPr>
              <p:nvPr/>
            </p:nvSpPr>
            <p:spPr bwMode="auto">
              <a:xfrm>
                <a:off x="4958" y="1127"/>
                <a:ext cx="1372" cy="626"/>
              </a:xfrm>
              <a:prstGeom prst="flowChartAlternateProcess">
                <a:avLst/>
              </a:prstGeom>
              <a:pattFill prst="ltVert">
                <a:fgClr>
                  <a:srgbClr val="00FF00"/>
                </a:fgClr>
                <a:bgClr>
                  <a:srgbClr val="FFFFFF"/>
                </a:bgClr>
              </a:patt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58" y="2743"/>
              <a:ext cx="8460" cy="8556"/>
              <a:chOff x="1458" y="2234"/>
              <a:chExt cx="8460" cy="8556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1458" y="2234"/>
                <a:ext cx="8460" cy="8556"/>
                <a:chOff x="1458" y="2234"/>
                <a:chExt cx="8460" cy="8556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458" y="2234"/>
                  <a:ext cx="8460" cy="8556"/>
                  <a:chOff x="1458" y="2234"/>
                  <a:chExt cx="8460" cy="8556"/>
                </a:xfrm>
              </p:grpSpPr>
              <p:grpSp>
                <p:nvGrpSpPr>
                  <p:cNvPr id="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458" y="2234"/>
                    <a:ext cx="8460" cy="8556"/>
                    <a:chOff x="1458" y="2234"/>
                    <a:chExt cx="8460" cy="8556"/>
                  </a:xfrm>
                </p:grpSpPr>
                <p:sp>
                  <p:nvSpPr>
                    <p:cNvPr id="7208" name="Oval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58" y="2234"/>
                      <a:ext cx="8460" cy="8556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7209" name="Oval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2" y="2766"/>
                      <a:ext cx="7338" cy="750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</p:grpSp>
              <p:cxnSp>
                <p:nvCxnSpPr>
                  <p:cNvPr id="7204" name="AutoShape 1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2766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5" name="AutoShape 1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10067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6" name="AutoShape 14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2118" y="6413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7" name="AutoShape 15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9263" y="6412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cxnSp>
              <p:nvCxnSpPr>
                <p:cNvPr id="7195" name="AutoShape 16"/>
                <p:cNvCxnSpPr>
                  <a:cxnSpLocks noChangeShapeType="1"/>
                </p:cNvCxnSpPr>
                <p:nvPr/>
              </p:nvCxnSpPr>
              <p:spPr bwMode="auto">
                <a:xfrm>
                  <a:off x="2505" y="4672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6" name="AutoShape 17"/>
                <p:cNvCxnSpPr>
                  <a:cxnSpLocks noChangeShapeType="1"/>
                </p:cNvCxnSpPr>
                <p:nvPr/>
              </p:nvCxnSpPr>
              <p:spPr bwMode="auto">
                <a:xfrm>
                  <a:off x="8760" y="8205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7" name="AutoShape 18"/>
                <p:cNvCxnSpPr>
                  <a:cxnSpLocks noChangeShapeType="1"/>
                </p:cNvCxnSpPr>
                <p:nvPr/>
              </p:nvCxnSpPr>
              <p:spPr bwMode="auto">
                <a:xfrm flipV="1">
                  <a:off x="2415" y="8160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8" name="AutoShape 19"/>
                <p:cNvCxnSpPr>
                  <a:cxnSpLocks noChangeShapeType="1"/>
                </p:cNvCxnSpPr>
                <p:nvPr/>
              </p:nvCxnSpPr>
              <p:spPr bwMode="auto">
                <a:xfrm flipV="1">
                  <a:off x="8730" y="4815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9" name="AutoShape 20"/>
                <p:cNvCxnSpPr>
                  <a:cxnSpLocks noChangeShapeType="1"/>
                </p:cNvCxnSpPr>
                <p:nvPr/>
              </p:nvCxnSpPr>
              <p:spPr bwMode="auto">
                <a:xfrm>
                  <a:off x="3840" y="328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0" name="AutoShape 21"/>
                <p:cNvCxnSpPr>
                  <a:cxnSpLocks noChangeShapeType="1"/>
                </p:cNvCxnSpPr>
                <p:nvPr/>
              </p:nvCxnSpPr>
              <p:spPr bwMode="auto">
                <a:xfrm>
                  <a:off x="7537" y="949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1" name="AutoShape 22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58" y="9495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2" name="AutoShape 23"/>
                <p:cNvCxnSpPr>
                  <a:cxnSpLocks noChangeShapeType="1"/>
                </p:cNvCxnSpPr>
                <p:nvPr/>
              </p:nvCxnSpPr>
              <p:spPr bwMode="auto">
                <a:xfrm flipV="1">
                  <a:off x="7567" y="3353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8" name="Group 24"/>
              <p:cNvGrpSpPr>
                <a:grpSpLocks/>
              </p:cNvGrpSpPr>
              <p:nvPr/>
            </p:nvGrpSpPr>
            <p:grpSpPr bwMode="auto">
              <a:xfrm>
                <a:off x="2338" y="2959"/>
                <a:ext cx="6667" cy="7048"/>
                <a:chOff x="2338" y="2959"/>
                <a:chExt cx="6667" cy="7048"/>
              </a:xfrm>
            </p:grpSpPr>
            <p:sp>
              <p:nvSpPr>
                <p:cNvPr id="7182" name="WordArt 2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392" y="2959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12</a:t>
                  </a:r>
                </a:p>
              </p:txBody>
            </p:sp>
            <p:sp>
              <p:nvSpPr>
                <p:cNvPr id="7183" name="WordArt 2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140" y="3528"/>
                  <a:ext cx="472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4E6128"/>
                        </a:solidFill>
                        <a:round/>
                        <a:headEnd/>
                        <a:tailEnd/>
                      </a:ln>
                      <a:solidFill>
                        <a:srgbClr val="92D050"/>
                      </a:solidFill>
                      <a:latin typeface="Comic Sans MS"/>
                    </a:rPr>
                    <a:t>1</a:t>
                  </a:r>
                </a:p>
              </p:txBody>
            </p:sp>
            <p:sp>
              <p:nvSpPr>
                <p:cNvPr id="7184" name="WordArt 2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421" y="6106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3</a:t>
                  </a:r>
                </a:p>
              </p:txBody>
            </p:sp>
            <p:sp>
              <p:nvSpPr>
                <p:cNvPr id="7185" name="WordArt 28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338" y="6124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9</a:t>
                  </a:r>
                </a:p>
              </p:txBody>
            </p:sp>
            <p:sp>
              <p:nvSpPr>
                <p:cNvPr id="7186" name="WordArt 29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437" y="9212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6</a:t>
                  </a:r>
                </a:p>
              </p:txBody>
            </p:sp>
            <p:sp>
              <p:nvSpPr>
                <p:cNvPr id="7187" name="WordArt 30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4590"/>
                  <a:ext cx="490" cy="63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90099"/>
                        </a:solidFill>
                        <a:round/>
                        <a:headEnd/>
                        <a:tailEnd/>
                      </a:ln>
                      <a:solidFill>
                        <a:srgbClr val="FF00FF"/>
                      </a:solidFill>
                      <a:latin typeface="Comic Sans MS"/>
                    </a:rPr>
                    <a:t>2</a:t>
                  </a:r>
                </a:p>
              </p:txBody>
            </p:sp>
            <p:sp>
              <p:nvSpPr>
                <p:cNvPr id="7188" name="WordArt 31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7628"/>
                  <a:ext cx="469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 dirty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D8D8D8"/>
                      </a:solidFill>
                      <a:latin typeface="Comic Sans MS"/>
                    </a:rPr>
                    <a:t>4</a:t>
                  </a:r>
                </a:p>
              </p:txBody>
            </p:sp>
            <p:sp>
              <p:nvSpPr>
                <p:cNvPr id="7189" name="WordArt 3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057" y="8807"/>
                  <a:ext cx="555" cy="68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43634"/>
                        </a:solidFill>
                        <a:round/>
                        <a:headEnd/>
                        <a:tailEnd/>
                      </a:ln>
                      <a:solidFill>
                        <a:srgbClr val="FF0000"/>
                      </a:solidFill>
                      <a:latin typeface="Comic Sans MS"/>
                    </a:rPr>
                    <a:t>5</a:t>
                  </a:r>
                </a:p>
              </p:txBody>
            </p:sp>
            <p:sp>
              <p:nvSpPr>
                <p:cNvPr id="7190" name="WordArt 3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758" y="8655"/>
                  <a:ext cx="562" cy="70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E36C0A"/>
                        </a:solidFill>
                        <a:round/>
                        <a:headEnd/>
                        <a:tailEnd/>
                      </a:ln>
                      <a:solidFill>
                        <a:srgbClr val="E36C0A"/>
                      </a:solidFill>
                      <a:latin typeface="Comic Sans MS"/>
                    </a:rPr>
                    <a:t>7</a:t>
                  </a:r>
                </a:p>
              </p:txBody>
            </p:sp>
            <p:sp>
              <p:nvSpPr>
                <p:cNvPr id="7191" name="WordArt 3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7628"/>
                  <a:ext cx="555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00FF"/>
                        </a:solidFill>
                        <a:round/>
                        <a:headEnd/>
                        <a:tailEnd/>
                      </a:ln>
                      <a:solidFill>
                        <a:srgbClr val="800080"/>
                      </a:solidFill>
                      <a:latin typeface="Comic Sans MS"/>
                    </a:rPr>
                    <a:t>8</a:t>
                  </a:r>
                </a:p>
              </p:txBody>
            </p:sp>
            <p:sp>
              <p:nvSpPr>
                <p:cNvPr id="7192" name="WordArt 3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594" y="3517"/>
                  <a:ext cx="726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solidFill>
                        <a:srgbClr val="FFFF00"/>
                      </a:solidFill>
                      <a:latin typeface="Comic Sans MS"/>
                    </a:rPr>
                    <a:t>11</a:t>
                  </a:r>
                </a:p>
              </p:txBody>
            </p:sp>
            <p:sp>
              <p:nvSpPr>
                <p:cNvPr id="7193" name="WordArt 3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4717"/>
                  <a:ext cx="660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solidFill>
                        <a:srgbClr val="993300"/>
                      </a:solidFill>
                      <a:latin typeface="Comic Sans MS"/>
                    </a:rPr>
                    <a:t>10</a:t>
                  </a:r>
                </a:p>
              </p:txBody>
            </p:sp>
          </p:grpSp>
        </p:grpSp>
      </p:grpSp>
      <p:sp>
        <p:nvSpPr>
          <p:cNvPr id="39" name="Seta para cima 38"/>
          <p:cNvSpPr/>
          <p:nvPr/>
        </p:nvSpPr>
        <p:spPr>
          <a:xfrm rot="19361311">
            <a:off x="2513141" y="2217003"/>
            <a:ext cx="357187" cy="1643063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40" name="Seta para cima 39"/>
          <p:cNvSpPr/>
          <p:nvPr/>
        </p:nvSpPr>
        <p:spPr>
          <a:xfrm rot="1883098">
            <a:off x="3355975" y="2451100"/>
            <a:ext cx="428625" cy="1214438"/>
          </a:xfrm>
          <a:prstGeom prst="upArrow">
            <a:avLst/>
          </a:prstGeom>
          <a:solidFill>
            <a:srgbClr val="FF33CC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7173" name="Oval 37"/>
          <p:cNvSpPr>
            <a:spLocks noChangeArrowheads="1"/>
          </p:cNvSpPr>
          <p:nvPr/>
        </p:nvSpPr>
        <p:spPr bwMode="auto">
          <a:xfrm>
            <a:off x="2979738" y="3440113"/>
            <a:ext cx="388937" cy="390525"/>
          </a:xfrm>
          <a:prstGeom prst="ellipse">
            <a:avLst/>
          </a:prstGeom>
          <a:solidFill>
            <a:srgbClr val="800080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45" name="Chamada rectangular 44"/>
          <p:cNvSpPr/>
          <p:nvPr/>
        </p:nvSpPr>
        <p:spPr>
          <a:xfrm>
            <a:off x="6012160" y="3068960"/>
            <a:ext cx="3059832" cy="1288728"/>
          </a:xfrm>
          <a:prstGeom prst="wedgeRectCallout">
            <a:avLst>
              <a:gd name="adj1" fmla="val 16108"/>
              <a:gd name="adj2" fmla="val 61269"/>
            </a:avLst>
          </a:prstGeom>
          <a:ln>
            <a:solidFill>
              <a:srgbClr val="80008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dirty="0">
                <a:latin typeface="Comic Sans MS" pitchFamily="66" charset="0"/>
              </a:rPr>
              <a:t>Il est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>
                <a:solidFill>
                  <a:srgbClr val="FF0066"/>
                </a:solidFill>
                <a:latin typeface="Comic Sans MS" pitchFamily="66" charset="0"/>
              </a:rPr>
              <a:t>deux heures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>
                <a:solidFill>
                  <a:srgbClr val="00B050"/>
                </a:solidFill>
                <a:latin typeface="Comic Sans MS" pitchFamily="66" charset="0"/>
              </a:rPr>
              <a:t>moins cinq</a:t>
            </a:r>
            <a:endParaRPr lang="pt-PT" sz="2800" dirty="0">
              <a:latin typeface="Comic Sans MS" pitchFamily="66" charset="0"/>
            </a:endParaRPr>
          </a:p>
        </p:txBody>
      </p:sp>
      <p:sp>
        <p:nvSpPr>
          <p:cNvPr id="46" name="Chamada rectangular arredondada 43"/>
          <p:cNvSpPr/>
          <p:nvPr/>
        </p:nvSpPr>
        <p:spPr>
          <a:xfrm>
            <a:off x="3851920" y="260648"/>
            <a:ext cx="3960440" cy="668040"/>
          </a:xfrm>
          <a:prstGeom prst="wedgeRoundRectCallout">
            <a:avLst>
              <a:gd name="adj1" fmla="val 35772"/>
              <a:gd name="adj2" fmla="val 9122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>
                <a:latin typeface="Comic Sans MS" pitchFamily="66" charset="0"/>
              </a:rPr>
              <a:t>Quelle heure est-il?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0063" y="258763"/>
            <a:ext cx="5372100" cy="6099175"/>
            <a:chOff x="1458" y="1696"/>
            <a:chExt cx="8460" cy="960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988" y="1696"/>
              <a:ext cx="1372" cy="1107"/>
              <a:chOff x="4958" y="1127"/>
              <a:chExt cx="1372" cy="1107"/>
            </a:xfrm>
          </p:grpSpPr>
          <p:sp>
            <p:nvSpPr>
              <p:cNvPr id="7210" name="AutoShape 4"/>
              <p:cNvSpPr>
                <a:spLocks noChangeArrowheads="1"/>
              </p:cNvSpPr>
              <p:nvPr/>
            </p:nvSpPr>
            <p:spPr bwMode="auto">
              <a:xfrm rot="-5400000">
                <a:off x="5197" y="1409"/>
                <a:ext cx="908" cy="741"/>
              </a:xfrm>
              <a:prstGeom prst="flowChartDelay">
                <a:avLst/>
              </a:prstGeom>
              <a:solidFill>
                <a:srgbClr val="00B0F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  <p:sp>
            <p:nvSpPr>
              <p:cNvPr id="7211" name="AutoShape 5" descr="Linhas verticais com fundo claro"/>
              <p:cNvSpPr>
                <a:spLocks noChangeArrowheads="1"/>
              </p:cNvSpPr>
              <p:nvPr/>
            </p:nvSpPr>
            <p:spPr bwMode="auto">
              <a:xfrm>
                <a:off x="4958" y="1127"/>
                <a:ext cx="1372" cy="626"/>
              </a:xfrm>
              <a:prstGeom prst="flowChartAlternateProcess">
                <a:avLst/>
              </a:prstGeom>
              <a:pattFill prst="ltVert">
                <a:fgClr>
                  <a:srgbClr val="00FF00"/>
                </a:fgClr>
                <a:bgClr>
                  <a:srgbClr val="FFFFFF"/>
                </a:bgClr>
              </a:patt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58" y="2743"/>
              <a:ext cx="8460" cy="8556"/>
              <a:chOff x="1458" y="2234"/>
              <a:chExt cx="8460" cy="8556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1458" y="2234"/>
                <a:ext cx="8460" cy="8556"/>
                <a:chOff x="1458" y="2234"/>
                <a:chExt cx="8460" cy="8556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458" y="2234"/>
                  <a:ext cx="8460" cy="8556"/>
                  <a:chOff x="1458" y="2234"/>
                  <a:chExt cx="8460" cy="8556"/>
                </a:xfrm>
              </p:grpSpPr>
              <p:grpSp>
                <p:nvGrpSpPr>
                  <p:cNvPr id="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458" y="2234"/>
                    <a:ext cx="8460" cy="8556"/>
                    <a:chOff x="1458" y="2234"/>
                    <a:chExt cx="8460" cy="8556"/>
                  </a:xfrm>
                </p:grpSpPr>
                <p:sp>
                  <p:nvSpPr>
                    <p:cNvPr id="7208" name="Oval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58" y="2234"/>
                      <a:ext cx="8460" cy="8556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7209" name="Oval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2" y="2766"/>
                      <a:ext cx="7338" cy="750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</p:grpSp>
              <p:cxnSp>
                <p:nvCxnSpPr>
                  <p:cNvPr id="7204" name="AutoShape 1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2766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5" name="AutoShape 1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10067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6" name="AutoShape 14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2118" y="6413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7" name="AutoShape 15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9263" y="6412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cxnSp>
              <p:nvCxnSpPr>
                <p:cNvPr id="7195" name="AutoShape 16"/>
                <p:cNvCxnSpPr>
                  <a:cxnSpLocks noChangeShapeType="1"/>
                </p:cNvCxnSpPr>
                <p:nvPr/>
              </p:nvCxnSpPr>
              <p:spPr bwMode="auto">
                <a:xfrm>
                  <a:off x="2505" y="4672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6" name="AutoShape 17"/>
                <p:cNvCxnSpPr>
                  <a:cxnSpLocks noChangeShapeType="1"/>
                </p:cNvCxnSpPr>
                <p:nvPr/>
              </p:nvCxnSpPr>
              <p:spPr bwMode="auto">
                <a:xfrm>
                  <a:off x="8760" y="8205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7" name="AutoShape 18"/>
                <p:cNvCxnSpPr>
                  <a:cxnSpLocks noChangeShapeType="1"/>
                </p:cNvCxnSpPr>
                <p:nvPr/>
              </p:nvCxnSpPr>
              <p:spPr bwMode="auto">
                <a:xfrm flipV="1">
                  <a:off x="2415" y="8160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8" name="AutoShape 19"/>
                <p:cNvCxnSpPr>
                  <a:cxnSpLocks noChangeShapeType="1"/>
                </p:cNvCxnSpPr>
                <p:nvPr/>
              </p:nvCxnSpPr>
              <p:spPr bwMode="auto">
                <a:xfrm flipV="1">
                  <a:off x="8730" y="4815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9" name="AutoShape 20"/>
                <p:cNvCxnSpPr>
                  <a:cxnSpLocks noChangeShapeType="1"/>
                </p:cNvCxnSpPr>
                <p:nvPr/>
              </p:nvCxnSpPr>
              <p:spPr bwMode="auto">
                <a:xfrm>
                  <a:off x="3840" y="328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0" name="AutoShape 21"/>
                <p:cNvCxnSpPr>
                  <a:cxnSpLocks noChangeShapeType="1"/>
                </p:cNvCxnSpPr>
                <p:nvPr/>
              </p:nvCxnSpPr>
              <p:spPr bwMode="auto">
                <a:xfrm>
                  <a:off x="7537" y="949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1" name="AutoShape 22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58" y="9495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2" name="AutoShape 23"/>
                <p:cNvCxnSpPr>
                  <a:cxnSpLocks noChangeShapeType="1"/>
                </p:cNvCxnSpPr>
                <p:nvPr/>
              </p:nvCxnSpPr>
              <p:spPr bwMode="auto">
                <a:xfrm flipV="1">
                  <a:off x="7567" y="3353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8" name="Group 24"/>
              <p:cNvGrpSpPr>
                <a:grpSpLocks/>
              </p:cNvGrpSpPr>
              <p:nvPr/>
            </p:nvGrpSpPr>
            <p:grpSpPr bwMode="auto">
              <a:xfrm>
                <a:off x="2338" y="2959"/>
                <a:ext cx="6667" cy="7048"/>
                <a:chOff x="2338" y="2959"/>
                <a:chExt cx="6667" cy="7048"/>
              </a:xfrm>
            </p:grpSpPr>
            <p:sp>
              <p:nvSpPr>
                <p:cNvPr id="7182" name="WordArt 2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392" y="2959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12</a:t>
                  </a:r>
                </a:p>
              </p:txBody>
            </p:sp>
            <p:sp>
              <p:nvSpPr>
                <p:cNvPr id="7183" name="WordArt 2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140" y="3528"/>
                  <a:ext cx="472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4E6128"/>
                        </a:solidFill>
                        <a:round/>
                        <a:headEnd/>
                        <a:tailEnd/>
                      </a:ln>
                      <a:solidFill>
                        <a:srgbClr val="92D050"/>
                      </a:solidFill>
                      <a:latin typeface="Comic Sans MS"/>
                    </a:rPr>
                    <a:t>1</a:t>
                  </a:r>
                </a:p>
              </p:txBody>
            </p:sp>
            <p:sp>
              <p:nvSpPr>
                <p:cNvPr id="7184" name="WordArt 2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421" y="6106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3</a:t>
                  </a:r>
                </a:p>
              </p:txBody>
            </p:sp>
            <p:sp>
              <p:nvSpPr>
                <p:cNvPr id="7185" name="WordArt 28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338" y="6124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9</a:t>
                  </a:r>
                </a:p>
              </p:txBody>
            </p:sp>
            <p:sp>
              <p:nvSpPr>
                <p:cNvPr id="7186" name="WordArt 29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437" y="9212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6</a:t>
                  </a:r>
                </a:p>
              </p:txBody>
            </p:sp>
            <p:sp>
              <p:nvSpPr>
                <p:cNvPr id="7187" name="WordArt 30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4590"/>
                  <a:ext cx="490" cy="63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90099"/>
                        </a:solidFill>
                        <a:round/>
                        <a:headEnd/>
                        <a:tailEnd/>
                      </a:ln>
                      <a:solidFill>
                        <a:srgbClr val="FF00FF"/>
                      </a:solidFill>
                      <a:latin typeface="Comic Sans MS"/>
                    </a:rPr>
                    <a:t>2</a:t>
                  </a:r>
                </a:p>
              </p:txBody>
            </p:sp>
            <p:sp>
              <p:nvSpPr>
                <p:cNvPr id="7188" name="WordArt 31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7628"/>
                  <a:ext cx="469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 dirty="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D8D8D8"/>
                      </a:solidFill>
                      <a:latin typeface="Comic Sans MS"/>
                    </a:rPr>
                    <a:t>4</a:t>
                  </a:r>
                </a:p>
              </p:txBody>
            </p:sp>
            <p:sp>
              <p:nvSpPr>
                <p:cNvPr id="7189" name="WordArt 3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057" y="8807"/>
                  <a:ext cx="555" cy="68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43634"/>
                        </a:solidFill>
                        <a:round/>
                        <a:headEnd/>
                        <a:tailEnd/>
                      </a:ln>
                      <a:solidFill>
                        <a:srgbClr val="FF0000"/>
                      </a:solidFill>
                      <a:latin typeface="Comic Sans MS"/>
                    </a:rPr>
                    <a:t>5</a:t>
                  </a:r>
                </a:p>
              </p:txBody>
            </p:sp>
            <p:sp>
              <p:nvSpPr>
                <p:cNvPr id="7190" name="WordArt 3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758" y="8655"/>
                  <a:ext cx="562" cy="70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E36C0A"/>
                        </a:solidFill>
                        <a:round/>
                        <a:headEnd/>
                        <a:tailEnd/>
                      </a:ln>
                      <a:solidFill>
                        <a:srgbClr val="E36C0A"/>
                      </a:solidFill>
                      <a:latin typeface="Comic Sans MS"/>
                    </a:rPr>
                    <a:t>7</a:t>
                  </a:r>
                </a:p>
              </p:txBody>
            </p:sp>
            <p:sp>
              <p:nvSpPr>
                <p:cNvPr id="7191" name="WordArt 3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7628"/>
                  <a:ext cx="555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00FF"/>
                        </a:solidFill>
                        <a:round/>
                        <a:headEnd/>
                        <a:tailEnd/>
                      </a:ln>
                      <a:solidFill>
                        <a:srgbClr val="800080"/>
                      </a:solidFill>
                      <a:latin typeface="Comic Sans MS"/>
                    </a:rPr>
                    <a:t>8</a:t>
                  </a:r>
                </a:p>
              </p:txBody>
            </p:sp>
            <p:sp>
              <p:nvSpPr>
                <p:cNvPr id="7192" name="WordArt 3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594" y="3517"/>
                  <a:ext cx="726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solidFill>
                        <a:srgbClr val="FFFF00"/>
                      </a:solidFill>
                      <a:latin typeface="Comic Sans MS"/>
                    </a:rPr>
                    <a:t>11</a:t>
                  </a:r>
                </a:p>
              </p:txBody>
            </p:sp>
            <p:sp>
              <p:nvSpPr>
                <p:cNvPr id="7193" name="WordArt 3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4717"/>
                  <a:ext cx="660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solidFill>
                        <a:srgbClr val="993300"/>
                      </a:solidFill>
                      <a:latin typeface="Comic Sans MS"/>
                    </a:rPr>
                    <a:t>10</a:t>
                  </a:r>
                </a:p>
              </p:txBody>
            </p:sp>
          </p:grpSp>
        </p:grpSp>
      </p:grpSp>
      <p:sp>
        <p:nvSpPr>
          <p:cNvPr id="39" name="Seta para cima 38"/>
          <p:cNvSpPr/>
          <p:nvPr/>
        </p:nvSpPr>
        <p:spPr>
          <a:xfrm>
            <a:off x="2987824" y="2060848"/>
            <a:ext cx="357187" cy="1643063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40" name="Seta para cima 39"/>
          <p:cNvSpPr/>
          <p:nvPr/>
        </p:nvSpPr>
        <p:spPr>
          <a:xfrm rot="1883098">
            <a:off x="3355975" y="2451100"/>
            <a:ext cx="428625" cy="1214438"/>
          </a:xfrm>
          <a:prstGeom prst="upArrow">
            <a:avLst/>
          </a:prstGeom>
          <a:solidFill>
            <a:srgbClr val="FF33CC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7173" name="Oval 37"/>
          <p:cNvSpPr>
            <a:spLocks noChangeArrowheads="1"/>
          </p:cNvSpPr>
          <p:nvPr/>
        </p:nvSpPr>
        <p:spPr bwMode="auto">
          <a:xfrm>
            <a:off x="2979738" y="3440113"/>
            <a:ext cx="388937" cy="390525"/>
          </a:xfrm>
          <a:prstGeom prst="ellipse">
            <a:avLst/>
          </a:prstGeom>
          <a:solidFill>
            <a:srgbClr val="800080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45" name="Chamada rectangular 44"/>
          <p:cNvSpPr/>
          <p:nvPr/>
        </p:nvSpPr>
        <p:spPr>
          <a:xfrm>
            <a:off x="6012160" y="3068960"/>
            <a:ext cx="3059832" cy="1288728"/>
          </a:xfrm>
          <a:prstGeom prst="wedgeRectCallout">
            <a:avLst>
              <a:gd name="adj1" fmla="val 16108"/>
              <a:gd name="adj2" fmla="val 61269"/>
            </a:avLst>
          </a:prstGeom>
          <a:ln>
            <a:solidFill>
              <a:srgbClr val="80008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dirty="0">
                <a:latin typeface="Comic Sans MS" pitchFamily="66" charset="0"/>
              </a:rPr>
              <a:t>Il est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>
                <a:solidFill>
                  <a:srgbClr val="FF0066"/>
                </a:solidFill>
                <a:latin typeface="Comic Sans MS" pitchFamily="66" charset="0"/>
              </a:rPr>
              <a:t>deux heures</a:t>
            </a:r>
          </a:p>
        </p:txBody>
      </p:sp>
      <p:sp>
        <p:nvSpPr>
          <p:cNvPr id="46" name="Chamada rectangular arredondada 43"/>
          <p:cNvSpPr/>
          <p:nvPr/>
        </p:nvSpPr>
        <p:spPr>
          <a:xfrm>
            <a:off x="3851920" y="260648"/>
            <a:ext cx="3960440" cy="668040"/>
          </a:xfrm>
          <a:prstGeom prst="wedgeRoundRectCallout">
            <a:avLst>
              <a:gd name="adj1" fmla="val 35772"/>
              <a:gd name="adj2" fmla="val 9122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>
                <a:latin typeface="Comic Sans MS" pitchFamily="66" charset="0"/>
              </a:rPr>
              <a:t>Quelle heure est-il?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0"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8130" name="Picture 2" descr="http://www.mamutmatematicas.com/ejercicios/relojes/130/2-0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60648"/>
            <a:ext cx="1800000" cy="1800000"/>
          </a:xfrm>
          <a:prstGeom prst="rect">
            <a:avLst/>
          </a:prstGeom>
          <a:noFill/>
        </p:spPr>
      </p:pic>
      <p:pic>
        <p:nvPicPr>
          <p:cNvPr id="48132" name="Picture 4" descr="http://www.mamutmatematicas.com/ejercicios/relojes/130/1-0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8" y="2420888"/>
            <a:ext cx="1800000" cy="1800000"/>
          </a:xfrm>
          <a:prstGeom prst="rect">
            <a:avLst/>
          </a:prstGeom>
          <a:noFill/>
        </p:spPr>
      </p:pic>
      <p:pic>
        <p:nvPicPr>
          <p:cNvPr id="48134" name="Picture 6" descr="http://www.mamutmatematicas.com/ejercicios/relojes/130/10-30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260648"/>
            <a:ext cx="1800000" cy="1800000"/>
          </a:xfrm>
          <a:prstGeom prst="rect">
            <a:avLst/>
          </a:prstGeom>
          <a:noFill/>
        </p:spPr>
      </p:pic>
      <p:pic>
        <p:nvPicPr>
          <p:cNvPr id="48136" name="Picture 8" descr="http://www.mamutmatematicas.com/ejercicios/relojes/130/8-15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4248" y="188640"/>
            <a:ext cx="1800000" cy="1800000"/>
          </a:xfrm>
          <a:prstGeom prst="rect">
            <a:avLst/>
          </a:prstGeom>
          <a:noFill/>
        </p:spPr>
      </p:pic>
      <p:pic>
        <p:nvPicPr>
          <p:cNvPr id="48138" name="Picture 10" descr="http://www.mamutmatematicas.com/ejercicios/relojes/130/5-45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5576" y="2492896"/>
            <a:ext cx="1800000" cy="1800000"/>
          </a:xfrm>
          <a:prstGeom prst="rect">
            <a:avLst/>
          </a:prstGeom>
          <a:noFill/>
        </p:spPr>
      </p:pic>
      <p:pic>
        <p:nvPicPr>
          <p:cNvPr id="20" name="Picture 12" descr="http://www.mamutmatematicas.com/ejercicios/relojes/130/9-50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07904" y="2492896"/>
            <a:ext cx="1800000" cy="1800000"/>
          </a:xfrm>
          <a:prstGeom prst="rect">
            <a:avLst/>
          </a:prstGeom>
          <a:noFill/>
        </p:spPr>
      </p:pic>
      <p:pic>
        <p:nvPicPr>
          <p:cNvPr id="48140" name="Picture 12" descr="http://www.mamutmatematicas.com/ejercicios/relojes/130/2-5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3568" y="4725144"/>
            <a:ext cx="1800000" cy="1800000"/>
          </a:xfrm>
          <a:prstGeom prst="rect">
            <a:avLst/>
          </a:prstGeom>
          <a:noFill/>
        </p:spPr>
      </p:pic>
      <p:pic>
        <p:nvPicPr>
          <p:cNvPr id="48142" name="Picture 14" descr="http://www.mamutmatematicas.com/ejercicios/relojes/130/1-20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07904" y="4797152"/>
            <a:ext cx="1800000" cy="1800000"/>
          </a:xfrm>
          <a:prstGeom prst="rect">
            <a:avLst/>
          </a:prstGeom>
          <a:noFill/>
        </p:spPr>
      </p:pic>
      <p:pic>
        <p:nvPicPr>
          <p:cNvPr id="48144" name="Picture 16" descr="http://www.mamutmatematicas.com/ejercicios/relojes/130/2-55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804248" y="4725144"/>
            <a:ext cx="1800000" cy="18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latin typeface="Comic Sans MS" pitchFamily="66" charset="0"/>
              </a:rPr>
              <a:t>LES HEURES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17414" name="Picture 6" descr="http://1.bp.blogspot.com/-utV3Kt1qcdU/Th5FXloF1jI/AAAAAAAAA8s/Gg0Z2tHMa0U/s1600/jezikovna-sola_reloj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772816"/>
            <a:ext cx="4694267" cy="4680000"/>
          </a:xfrm>
          <a:prstGeom prst="rect">
            <a:avLst/>
          </a:prstGeom>
          <a:noFill/>
        </p:spPr>
      </p:pic>
      <p:sp>
        <p:nvSpPr>
          <p:cNvPr id="7" name="6 Llamada rectangular redondeada"/>
          <p:cNvSpPr/>
          <p:nvPr/>
        </p:nvSpPr>
        <p:spPr>
          <a:xfrm>
            <a:off x="6012160" y="1916832"/>
            <a:ext cx="1584176" cy="432048"/>
          </a:xfrm>
          <a:prstGeom prst="wedgeRoundRectCallout">
            <a:avLst>
              <a:gd name="adj1" fmla="val -66642"/>
              <a:gd name="adj2" fmla="val 106131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>
                <a:solidFill>
                  <a:prstClr val="black"/>
                </a:solidFill>
                <a:latin typeface="Comic Sans MS" pitchFamily="66" charset="0"/>
              </a:rPr>
              <a:t>une </a:t>
            </a:r>
            <a:r>
              <a:rPr lang="es-ES" sz="2200" b="1" dirty="0" err="1">
                <a:solidFill>
                  <a:prstClr val="black"/>
                </a:solidFill>
                <a:latin typeface="Comic Sans MS" pitchFamily="66" charset="0"/>
              </a:rPr>
              <a:t>heure</a:t>
            </a:r>
            <a:endParaRPr lang="es-ES" sz="2200" b="1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8" name="7 Llamada rectangular redondeada"/>
          <p:cNvSpPr/>
          <p:nvPr/>
        </p:nvSpPr>
        <p:spPr>
          <a:xfrm>
            <a:off x="6660232" y="2492896"/>
            <a:ext cx="1944216" cy="432048"/>
          </a:xfrm>
          <a:prstGeom prst="wedgeRoundRectCallout">
            <a:avLst>
              <a:gd name="adj1" fmla="val -66642"/>
              <a:gd name="adj2" fmla="val 106131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>
                <a:solidFill>
                  <a:prstClr val="black"/>
                </a:solidFill>
                <a:latin typeface="Comic Sans MS" pitchFamily="66" charset="0"/>
              </a:rPr>
              <a:t>deux</a:t>
            </a:r>
            <a:r>
              <a:rPr lang="es-ES" sz="2200" b="1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s-ES" sz="2200" b="1" dirty="0" err="1">
                <a:solidFill>
                  <a:prstClr val="black"/>
                </a:solidFill>
                <a:latin typeface="Comic Sans MS" pitchFamily="66" charset="0"/>
              </a:rPr>
              <a:t>heures</a:t>
            </a:r>
            <a:endParaRPr lang="es-ES" sz="2200" b="1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9" name="8 Llamada rectangular redondeada"/>
          <p:cNvSpPr/>
          <p:nvPr/>
        </p:nvSpPr>
        <p:spPr>
          <a:xfrm>
            <a:off x="6876256" y="3284984"/>
            <a:ext cx="2016224" cy="432048"/>
          </a:xfrm>
          <a:prstGeom prst="wedgeRoundRectCallout">
            <a:avLst>
              <a:gd name="adj1" fmla="val -66642"/>
              <a:gd name="adj2" fmla="val 106131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>
                <a:solidFill>
                  <a:prstClr val="black"/>
                </a:solidFill>
                <a:latin typeface="Comic Sans MS" pitchFamily="66" charset="0"/>
              </a:rPr>
              <a:t>trois</a:t>
            </a:r>
            <a:r>
              <a:rPr lang="es-ES" sz="2200" b="1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s-ES" sz="2200" b="1" dirty="0" err="1">
                <a:solidFill>
                  <a:prstClr val="black"/>
                </a:solidFill>
                <a:latin typeface="Comic Sans MS" pitchFamily="66" charset="0"/>
              </a:rPr>
              <a:t>heures</a:t>
            </a:r>
            <a:endParaRPr lang="es-ES" sz="2200" b="1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10" name="9 Llamada rectangular redondeada"/>
          <p:cNvSpPr/>
          <p:nvPr/>
        </p:nvSpPr>
        <p:spPr>
          <a:xfrm>
            <a:off x="6660232" y="4293096"/>
            <a:ext cx="2232248" cy="432048"/>
          </a:xfrm>
          <a:prstGeom prst="wedgeRoundRectCallout">
            <a:avLst>
              <a:gd name="adj1" fmla="val -66642"/>
              <a:gd name="adj2" fmla="val 106131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>
                <a:solidFill>
                  <a:prstClr val="black"/>
                </a:solidFill>
                <a:latin typeface="Comic Sans MS" pitchFamily="66" charset="0"/>
              </a:rPr>
              <a:t>quatre</a:t>
            </a:r>
            <a:r>
              <a:rPr lang="es-ES" sz="2200" b="1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s-ES" sz="2200" b="1" dirty="0" err="1">
                <a:solidFill>
                  <a:prstClr val="black"/>
                </a:solidFill>
                <a:latin typeface="Comic Sans MS" pitchFamily="66" charset="0"/>
              </a:rPr>
              <a:t>heures</a:t>
            </a:r>
            <a:endParaRPr lang="es-ES" sz="2200" b="1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11" name="10 Llamada rectangular redondeada"/>
          <p:cNvSpPr/>
          <p:nvPr/>
        </p:nvSpPr>
        <p:spPr>
          <a:xfrm>
            <a:off x="6084168" y="5157192"/>
            <a:ext cx="2088232" cy="432048"/>
          </a:xfrm>
          <a:prstGeom prst="wedgeRoundRectCallout">
            <a:avLst>
              <a:gd name="adj1" fmla="val -73746"/>
              <a:gd name="adj2" fmla="val 57290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>
                <a:solidFill>
                  <a:prstClr val="black"/>
                </a:solidFill>
                <a:latin typeface="Comic Sans MS" pitchFamily="66" charset="0"/>
              </a:rPr>
              <a:t>cinq</a:t>
            </a:r>
            <a:r>
              <a:rPr lang="es-ES" sz="2200" b="1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s-ES" sz="2200" b="1" dirty="0" err="1">
                <a:solidFill>
                  <a:prstClr val="black"/>
                </a:solidFill>
                <a:latin typeface="Comic Sans MS" pitchFamily="66" charset="0"/>
              </a:rPr>
              <a:t>heures</a:t>
            </a:r>
            <a:endParaRPr lang="es-ES" sz="2200" b="1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12" name="11 Llamada rectangular redondeada"/>
          <p:cNvSpPr/>
          <p:nvPr/>
        </p:nvSpPr>
        <p:spPr>
          <a:xfrm>
            <a:off x="5148064" y="5949280"/>
            <a:ext cx="2016224" cy="432048"/>
          </a:xfrm>
          <a:prstGeom prst="wedgeRoundRectCallout">
            <a:avLst>
              <a:gd name="adj1" fmla="val -73746"/>
              <a:gd name="adj2" fmla="val -56672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>
                <a:solidFill>
                  <a:prstClr val="black"/>
                </a:solidFill>
                <a:latin typeface="Comic Sans MS" pitchFamily="66" charset="0"/>
              </a:rPr>
              <a:t>six</a:t>
            </a:r>
            <a:r>
              <a:rPr lang="es-ES" sz="2200" b="1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s-ES" sz="2200" b="1" dirty="0" err="1">
                <a:solidFill>
                  <a:prstClr val="black"/>
                </a:solidFill>
                <a:latin typeface="Comic Sans MS" pitchFamily="66" charset="0"/>
              </a:rPr>
              <a:t>heures</a:t>
            </a:r>
            <a:endParaRPr lang="es-ES" sz="2200" b="1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13" name="12 Llamada rectangular redondeada"/>
          <p:cNvSpPr/>
          <p:nvPr/>
        </p:nvSpPr>
        <p:spPr>
          <a:xfrm>
            <a:off x="1475656" y="5877272"/>
            <a:ext cx="2016224" cy="432048"/>
          </a:xfrm>
          <a:prstGeom prst="wedgeRoundRectCallout">
            <a:avLst>
              <a:gd name="adj1" fmla="val 54128"/>
              <a:gd name="adj2" fmla="val -108769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>
                <a:solidFill>
                  <a:prstClr val="black"/>
                </a:solidFill>
                <a:latin typeface="Comic Sans MS" pitchFamily="66" charset="0"/>
              </a:rPr>
              <a:t>sept</a:t>
            </a:r>
            <a:r>
              <a:rPr lang="es-ES" sz="2200" b="1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s-ES" sz="2200" b="1" dirty="0" err="1">
                <a:solidFill>
                  <a:prstClr val="black"/>
                </a:solidFill>
                <a:latin typeface="Comic Sans MS" pitchFamily="66" charset="0"/>
              </a:rPr>
              <a:t>heures</a:t>
            </a:r>
            <a:endParaRPr lang="es-ES" sz="2200" b="1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14" name="13 Llamada rectangular redondeada"/>
          <p:cNvSpPr/>
          <p:nvPr/>
        </p:nvSpPr>
        <p:spPr>
          <a:xfrm>
            <a:off x="971600" y="5301208"/>
            <a:ext cx="1944216" cy="432048"/>
          </a:xfrm>
          <a:prstGeom prst="wedgeRoundRectCallout">
            <a:avLst>
              <a:gd name="adj1" fmla="val 54128"/>
              <a:gd name="adj2" fmla="val -108769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>
                <a:solidFill>
                  <a:prstClr val="black"/>
                </a:solidFill>
                <a:latin typeface="Comic Sans MS" pitchFamily="66" charset="0"/>
              </a:rPr>
              <a:t>huit</a:t>
            </a:r>
            <a:r>
              <a:rPr lang="es-ES" sz="2200" b="1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s-ES" sz="2200" b="1" dirty="0" err="1">
                <a:solidFill>
                  <a:prstClr val="black"/>
                </a:solidFill>
                <a:latin typeface="Comic Sans MS" pitchFamily="66" charset="0"/>
              </a:rPr>
              <a:t>heures</a:t>
            </a:r>
            <a:endParaRPr lang="es-ES" sz="2200" b="1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15" name="14 Llamada rectangular redondeada"/>
          <p:cNvSpPr/>
          <p:nvPr/>
        </p:nvSpPr>
        <p:spPr>
          <a:xfrm>
            <a:off x="755576" y="4437112"/>
            <a:ext cx="1872208" cy="432048"/>
          </a:xfrm>
          <a:prstGeom prst="wedgeRoundRectCallout">
            <a:avLst>
              <a:gd name="adj1" fmla="val 54128"/>
              <a:gd name="adj2" fmla="val -108769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>
                <a:solidFill>
                  <a:prstClr val="black"/>
                </a:solidFill>
                <a:latin typeface="Comic Sans MS" pitchFamily="66" charset="0"/>
              </a:rPr>
              <a:t>neuf</a:t>
            </a:r>
            <a:r>
              <a:rPr lang="es-ES" sz="2200" b="1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s-ES" sz="2200" b="1" dirty="0" err="1">
                <a:solidFill>
                  <a:prstClr val="black"/>
                </a:solidFill>
                <a:latin typeface="Comic Sans MS" pitchFamily="66" charset="0"/>
              </a:rPr>
              <a:t>heures</a:t>
            </a:r>
            <a:endParaRPr lang="es-ES" sz="2200" b="1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16" name="15 Llamada rectangular redondeada"/>
          <p:cNvSpPr/>
          <p:nvPr/>
        </p:nvSpPr>
        <p:spPr>
          <a:xfrm>
            <a:off x="899592" y="3356992"/>
            <a:ext cx="1944216" cy="432048"/>
          </a:xfrm>
          <a:prstGeom prst="wedgeRoundRectCallout">
            <a:avLst>
              <a:gd name="adj1" fmla="val 54128"/>
              <a:gd name="adj2" fmla="val -108769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>
                <a:solidFill>
                  <a:prstClr val="black"/>
                </a:solidFill>
                <a:latin typeface="Comic Sans MS" pitchFamily="66" charset="0"/>
              </a:rPr>
              <a:t>dix</a:t>
            </a:r>
            <a:r>
              <a:rPr lang="es-ES" sz="2200" b="1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s-ES" sz="2200" b="1" dirty="0" err="1">
                <a:solidFill>
                  <a:prstClr val="black"/>
                </a:solidFill>
                <a:latin typeface="Comic Sans MS" pitchFamily="66" charset="0"/>
              </a:rPr>
              <a:t>heures</a:t>
            </a:r>
            <a:endParaRPr lang="es-ES" sz="2200" b="1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17" name="16 Llamada rectangular redondeada"/>
          <p:cNvSpPr/>
          <p:nvPr/>
        </p:nvSpPr>
        <p:spPr>
          <a:xfrm>
            <a:off x="1331640" y="2420888"/>
            <a:ext cx="1944216" cy="432048"/>
          </a:xfrm>
          <a:prstGeom prst="wedgeRoundRectCallout">
            <a:avLst>
              <a:gd name="adj1" fmla="val 67448"/>
              <a:gd name="adj2" fmla="val -37136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>
                <a:solidFill>
                  <a:prstClr val="black"/>
                </a:solidFill>
                <a:latin typeface="Comic Sans MS" pitchFamily="66" charset="0"/>
              </a:rPr>
              <a:t>onze</a:t>
            </a:r>
            <a:r>
              <a:rPr lang="es-ES" sz="2200" b="1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s-ES" sz="2200" b="1" dirty="0" err="1">
                <a:solidFill>
                  <a:prstClr val="black"/>
                </a:solidFill>
                <a:latin typeface="Comic Sans MS" pitchFamily="66" charset="0"/>
              </a:rPr>
              <a:t>heures</a:t>
            </a:r>
            <a:endParaRPr lang="es-ES" sz="2200" b="1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18" name="17 Llamada rectangular redondeada"/>
          <p:cNvSpPr/>
          <p:nvPr/>
        </p:nvSpPr>
        <p:spPr>
          <a:xfrm>
            <a:off x="3275856" y="1412776"/>
            <a:ext cx="2160240" cy="432048"/>
          </a:xfrm>
          <a:prstGeom prst="wedgeRoundRectCallout">
            <a:avLst>
              <a:gd name="adj1" fmla="val 7063"/>
              <a:gd name="adj2" fmla="val 106130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>
                <a:solidFill>
                  <a:prstClr val="black"/>
                </a:solidFill>
                <a:latin typeface="Comic Sans MS" pitchFamily="66" charset="0"/>
              </a:rPr>
              <a:t>douze</a:t>
            </a:r>
            <a:r>
              <a:rPr lang="es-ES" sz="2200" b="1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s-ES" sz="2200" b="1" dirty="0" err="1">
                <a:solidFill>
                  <a:prstClr val="black"/>
                </a:solidFill>
                <a:latin typeface="Comic Sans MS" pitchFamily="66" charset="0"/>
              </a:rPr>
              <a:t>heures</a:t>
            </a:r>
            <a:endParaRPr lang="es-ES" sz="2200" b="1" dirty="0">
              <a:solidFill>
                <a:prstClr val="black"/>
              </a:solidFill>
              <a:latin typeface="Comic Sans MS" pitchFamily="66" charset="0"/>
            </a:endParaRPr>
          </a:p>
        </p:txBody>
      </p:sp>
      <p:pic>
        <p:nvPicPr>
          <p:cNvPr id="16386" name="Picture 2" descr="http://www.lepoint.fr/content/system/media/1/200810/24396_une-heure-changeme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35696" cy="144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0"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3490" name="Picture 2" descr="http://www.mamutmatematicas.com/ejercicios/relojes/130/3-0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492896"/>
            <a:ext cx="1800000" cy="1800000"/>
          </a:xfrm>
          <a:prstGeom prst="rect">
            <a:avLst/>
          </a:prstGeom>
          <a:noFill/>
        </p:spPr>
      </p:pic>
      <p:pic>
        <p:nvPicPr>
          <p:cNvPr id="63492" name="Picture 4" descr="http://www.mamutmatematicas.com/ejercicios/relojes/130/8-0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188640"/>
            <a:ext cx="1800000" cy="1800000"/>
          </a:xfrm>
          <a:prstGeom prst="rect">
            <a:avLst/>
          </a:prstGeom>
          <a:noFill/>
        </p:spPr>
      </p:pic>
      <p:pic>
        <p:nvPicPr>
          <p:cNvPr id="63494" name="Picture 6" descr="http://www.mamutmatematicas.com/ejercicios/relojes/130/3-30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188640"/>
            <a:ext cx="1800000" cy="1800000"/>
          </a:xfrm>
          <a:prstGeom prst="rect">
            <a:avLst/>
          </a:prstGeom>
          <a:noFill/>
        </p:spPr>
      </p:pic>
      <p:pic>
        <p:nvPicPr>
          <p:cNvPr id="63496" name="Picture 8" descr="http://www.mamutmatematicas.com/ejercicios/relojes/130/6-45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51920" y="2564904"/>
            <a:ext cx="1800000" cy="1800000"/>
          </a:xfrm>
          <a:prstGeom prst="rect">
            <a:avLst/>
          </a:prstGeom>
          <a:noFill/>
        </p:spPr>
      </p:pic>
      <p:pic>
        <p:nvPicPr>
          <p:cNvPr id="63498" name="Picture 10" descr="http://www.mamutmatematicas.com/ejercicios/relojes/130/8-50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51920" y="188640"/>
            <a:ext cx="1800000" cy="1800000"/>
          </a:xfrm>
          <a:prstGeom prst="rect">
            <a:avLst/>
          </a:prstGeom>
          <a:noFill/>
        </p:spPr>
      </p:pic>
      <p:pic>
        <p:nvPicPr>
          <p:cNvPr id="63502" name="Picture 14" descr="http://www.mamutmatematicas.com/ejercicios/relojes/130/0-20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76256" y="2492896"/>
            <a:ext cx="1800000" cy="1800000"/>
          </a:xfrm>
          <a:prstGeom prst="rect">
            <a:avLst/>
          </a:prstGeom>
          <a:noFill/>
        </p:spPr>
      </p:pic>
      <p:pic>
        <p:nvPicPr>
          <p:cNvPr id="63504" name="Picture 16" descr="http://www.mamutmatematicas.com/ejercicios/relojes/130/0-0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5576" y="4725144"/>
            <a:ext cx="1800000" cy="1800000"/>
          </a:xfrm>
          <a:prstGeom prst="rect">
            <a:avLst/>
          </a:prstGeom>
          <a:noFill/>
        </p:spPr>
      </p:pic>
      <p:pic>
        <p:nvPicPr>
          <p:cNvPr id="63506" name="Picture 18" descr="http://www.mamutmatematicas.com/ejercicios/relojes/130/10-10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07904" y="4797152"/>
            <a:ext cx="1800000" cy="1800000"/>
          </a:xfrm>
          <a:prstGeom prst="rect">
            <a:avLst/>
          </a:prstGeom>
          <a:noFill/>
        </p:spPr>
      </p:pic>
      <p:pic>
        <p:nvPicPr>
          <p:cNvPr id="63508" name="Picture 20" descr="http://www.mamutmatematicas.com/ejercicios/relojes/130/7-5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804248" y="4725144"/>
            <a:ext cx="1800000" cy="18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555776" y="0"/>
            <a:ext cx="6588224" cy="13407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000" b="1" dirty="0">
              <a:solidFill>
                <a:schemeClr val="bg1"/>
              </a:solidFill>
              <a:latin typeface="Comic Sans MS" pitchFamily="66" charset="0"/>
            </a:endParaRPr>
          </a:p>
          <a:p>
            <a:pPr algn="ctr"/>
            <a:endParaRPr lang="es-ES" sz="40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latin typeface="Comic Sans MS" pitchFamily="66" charset="0"/>
              </a:rPr>
              <a:t>LES MINUTES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Picture 2" descr="http://l.thumbs.canstockphoto.com/canstock67458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547664" cy="1440000"/>
          </a:xfrm>
          <a:prstGeom prst="rect">
            <a:avLst/>
          </a:prstGeom>
          <a:noFill/>
        </p:spPr>
      </p:pic>
      <p:pic>
        <p:nvPicPr>
          <p:cNvPr id="21506" name="Picture 2" descr="http://www.kidport.com/grade1/math/lcenter/images/mincloc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628800"/>
            <a:ext cx="5148000" cy="4680000"/>
          </a:xfrm>
          <a:prstGeom prst="rect">
            <a:avLst/>
          </a:prstGeom>
          <a:noFill/>
        </p:spPr>
      </p:pic>
      <p:sp>
        <p:nvSpPr>
          <p:cNvPr id="8" name="7 Llamada rectangular redondeada"/>
          <p:cNvSpPr/>
          <p:nvPr/>
        </p:nvSpPr>
        <p:spPr>
          <a:xfrm>
            <a:off x="5940152" y="1484784"/>
            <a:ext cx="1584176" cy="432048"/>
          </a:xfrm>
          <a:prstGeom prst="wedgeRoundRectCallout">
            <a:avLst>
              <a:gd name="adj1" fmla="val -66642"/>
              <a:gd name="adj2" fmla="val 106131"/>
              <a:gd name="adj3" fmla="val 16667"/>
            </a:avLst>
          </a:prstGeom>
          <a:solidFill>
            <a:srgbClr val="7138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>
                <a:solidFill>
                  <a:schemeClr val="tx1"/>
                </a:solidFill>
                <a:latin typeface="Comic Sans MS" pitchFamily="66" charset="0"/>
              </a:rPr>
              <a:t>cinq</a:t>
            </a:r>
            <a:endParaRPr lang="es-ES" sz="2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8 Llamada rectangular redondeada"/>
          <p:cNvSpPr/>
          <p:nvPr/>
        </p:nvSpPr>
        <p:spPr>
          <a:xfrm>
            <a:off x="6804248" y="2420888"/>
            <a:ext cx="1584176" cy="432048"/>
          </a:xfrm>
          <a:prstGeom prst="wedgeRoundRectCallout">
            <a:avLst>
              <a:gd name="adj1" fmla="val -66642"/>
              <a:gd name="adj2" fmla="val 106131"/>
              <a:gd name="adj3" fmla="val 16667"/>
            </a:avLst>
          </a:prstGeom>
          <a:solidFill>
            <a:srgbClr val="7138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>
                <a:solidFill>
                  <a:schemeClr val="tx1"/>
                </a:solidFill>
                <a:latin typeface="Comic Sans MS" pitchFamily="66" charset="0"/>
              </a:rPr>
              <a:t>dix</a:t>
            </a:r>
            <a:endParaRPr lang="es-ES" sz="2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" name="9 Llamada rectangular redondeada"/>
          <p:cNvSpPr/>
          <p:nvPr/>
        </p:nvSpPr>
        <p:spPr>
          <a:xfrm>
            <a:off x="7164288" y="3356992"/>
            <a:ext cx="1584176" cy="432048"/>
          </a:xfrm>
          <a:prstGeom prst="wedgeRoundRectCallout">
            <a:avLst>
              <a:gd name="adj1" fmla="val -66642"/>
              <a:gd name="adj2" fmla="val 106131"/>
              <a:gd name="adj3" fmla="val 16667"/>
            </a:avLst>
          </a:prstGeom>
          <a:solidFill>
            <a:srgbClr val="F020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>
                <a:solidFill>
                  <a:schemeClr val="tx1"/>
                </a:solidFill>
                <a:latin typeface="Comic Sans MS" pitchFamily="66" charset="0"/>
              </a:rPr>
              <a:t>et </a:t>
            </a:r>
            <a:r>
              <a:rPr lang="es-ES" sz="2200" b="1" dirty="0" err="1">
                <a:solidFill>
                  <a:schemeClr val="tx1"/>
                </a:solidFill>
                <a:latin typeface="Comic Sans MS" pitchFamily="66" charset="0"/>
              </a:rPr>
              <a:t>quart</a:t>
            </a:r>
            <a:endParaRPr lang="es-ES" sz="2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10 Llamada rectangular redondeada"/>
          <p:cNvSpPr/>
          <p:nvPr/>
        </p:nvSpPr>
        <p:spPr>
          <a:xfrm>
            <a:off x="6948264" y="4293096"/>
            <a:ext cx="1584176" cy="432048"/>
          </a:xfrm>
          <a:prstGeom prst="wedgeRoundRectCallout">
            <a:avLst>
              <a:gd name="adj1" fmla="val -66642"/>
              <a:gd name="adj2" fmla="val 106131"/>
              <a:gd name="adj3" fmla="val 16667"/>
            </a:avLst>
          </a:prstGeom>
          <a:solidFill>
            <a:srgbClr val="7138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>
                <a:solidFill>
                  <a:schemeClr val="tx1"/>
                </a:solidFill>
                <a:latin typeface="Comic Sans MS" pitchFamily="66" charset="0"/>
              </a:rPr>
              <a:t>vingt</a:t>
            </a:r>
            <a:endParaRPr lang="es-ES" sz="2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2" name="11 Llamada rectangular redondeada"/>
          <p:cNvSpPr/>
          <p:nvPr/>
        </p:nvSpPr>
        <p:spPr>
          <a:xfrm>
            <a:off x="6300192" y="5373216"/>
            <a:ext cx="2016224" cy="432048"/>
          </a:xfrm>
          <a:prstGeom prst="wedgeRoundRectCallout">
            <a:avLst>
              <a:gd name="adj1" fmla="val -73746"/>
              <a:gd name="adj2" fmla="val 57290"/>
              <a:gd name="adj3" fmla="val 16667"/>
            </a:avLst>
          </a:prstGeom>
          <a:solidFill>
            <a:srgbClr val="7138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>
                <a:solidFill>
                  <a:schemeClr val="tx1"/>
                </a:solidFill>
                <a:latin typeface="Comic Sans MS" pitchFamily="66" charset="0"/>
              </a:rPr>
              <a:t>vingt-cing</a:t>
            </a:r>
            <a:endParaRPr lang="es-ES" sz="2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3" name="12 Llamada rectangular redondeada"/>
          <p:cNvSpPr/>
          <p:nvPr/>
        </p:nvSpPr>
        <p:spPr>
          <a:xfrm>
            <a:off x="5076056" y="6237312"/>
            <a:ext cx="1584176" cy="432048"/>
          </a:xfrm>
          <a:prstGeom prst="wedgeRoundRectCallout">
            <a:avLst>
              <a:gd name="adj1" fmla="val -73746"/>
              <a:gd name="adj2" fmla="val -56672"/>
              <a:gd name="adj3" fmla="val 16667"/>
            </a:avLst>
          </a:prstGeom>
          <a:solidFill>
            <a:srgbClr val="F020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>
                <a:solidFill>
                  <a:schemeClr val="tx1"/>
                </a:solidFill>
                <a:latin typeface="Comic Sans MS" pitchFamily="66" charset="0"/>
              </a:rPr>
              <a:t>et </a:t>
            </a:r>
            <a:r>
              <a:rPr lang="es-ES" sz="2200" b="1" dirty="0" err="1">
                <a:solidFill>
                  <a:schemeClr val="tx1"/>
                </a:solidFill>
                <a:latin typeface="Comic Sans MS" pitchFamily="66" charset="0"/>
              </a:rPr>
              <a:t>demie</a:t>
            </a:r>
            <a:endParaRPr lang="es-ES" sz="2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4" name="13 Llamada rectangular redondeada"/>
          <p:cNvSpPr/>
          <p:nvPr/>
        </p:nvSpPr>
        <p:spPr>
          <a:xfrm>
            <a:off x="539552" y="6021288"/>
            <a:ext cx="2592288" cy="432048"/>
          </a:xfrm>
          <a:prstGeom prst="wedgeRoundRectCallout">
            <a:avLst>
              <a:gd name="adj1" fmla="val 54128"/>
              <a:gd name="adj2" fmla="val -108769"/>
              <a:gd name="adj3" fmla="val 1666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>
                <a:solidFill>
                  <a:schemeClr val="tx1"/>
                </a:solidFill>
                <a:latin typeface="Comic Sans MS" pitchFamily="66" charset="0"/>
              </a:rPr>
              <a:t>moins</a:t>
            </a:r>
            <a:r>
              <a:rPr lang="es-ES" sz="2200" b="1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s-ES" sz="2200" b="1" dirty="0" err="1">
                <a:solidFill>
                  <a:schemeClr val="tx1"/>
                </a:solidFill>
                <a:latin typeface="Comic Sans MS" pitchFamily="66" charset="0"/>
              </a:rPr>
              <a:t>vingt-cinq</a:t>
            </a:r>
            <a:endParaRPr lang="es-ES" sz="2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5" name="14 Llamada rectangular redondeada"/>
          <p:cNvSpPr/>
          <p:nvPr/>
        </p:nvSpPr>
        <p:spPr>
          <a:xfrm>
            <a:off x="179512" y="5373216"/>
            <a:ext cx="2160240" cy="432048"/>
          </a:xfrm>
          <a:prstGeom prst="wedgeRoundRectCallout">
            <a:avLst>
              <a:gd name="adj1" fmla="val 54128"/>
              <a:gd name="adj2" fmla="val -108769"/>
              <a:gd name="adj3" fmla="val 1666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>
                <a:solidFill>
                  <a:schemeClr val="tx1"/>
                </a:solidFill>
                <a:latin typeface="Comic Sans MS" pitchFamily="66" charset="0"/>
              </a:rPr>
              <a:t>moins</a:t>
            </a:r>
            <a:r>
              <a:rPr lang="es-ES" sz="2200" b="1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s-ES" sz="2200" b="1" dirty="0" err="1">
                <a:solidFill>
                  <a:schemeClr val="tx1"/>
                </a:solidFill>
                <a:latin typeface="Comic Sans MS" pitchFamily="66" charset="0"/>
              </a:rPr>
              <a:t>vingt</a:t>
            </a:r>
            <a:endParaRPr lang="es-ES" sz="2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6" name="15 Llamada rectangular redondeada"/>
          <p:cNvSpPr/>
          <p:nvPr/>
        </p:nvSpPr>
        <p:spPr>
          <a:xfrm>
            <a:off x="0" y="4221088"/>
            <a:ext cx="2267744" cy="432048"/>
          </a:xfrm>
          <a:prstGeom prst="wedgeRoundRectCallout">
            <a:avLst>
              <a:gd name="adj1" fmla="val 47849"/>
              <a:gd name="adj2" fmla="val -99001"/>
              <a:gd name="adj3" fmla="val 16667"/>
            </a:avLst>
          </a:prstGeom>
          <a:solidFill>
            <a:srgbClr val="F020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>
                <a:solidFill>
                  <a:schemeClr val="tx1"/>
                </a:solidFill>
                <a:latin typeface="Comic Sans MS" pitchFamily="66" charset="0"/>
              </a:rPr>
              <a:t>moins</a:t>
            </a:r>
            <a:r>
              <a:rPr lang="es-ES" sz="2200" b="1" dirty="0">
                <a:solidFill>
                  <a:schemeClr val="tx1"/>
                </a:solidFill>
                <a:latin typeface="Comic Sans MS" pitchFamily="66" charset="0"/>
              </a:rPr>
              <a:t> le </a:t>
            </a:r>
            <a:r>
              <a:rPr lang="es-ES" sz="2200" b="1" dirty="0" err="1">
                <a:solidFill>
                  <a:schemeClr val="tx1"/>
                </a:solidFill>
                <a:latin typeface="Comic Sans MS" pitchFamily="66" charset="0"/>
              </a:rPr>
              <a:t>quart</a:t>
            </a:r>
            <a:endParaRPr lang="es-ES" sz="2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7" name="16 Llamada rectangular redondeada"/>
          <p:cNvSpPr/>
          <p:nvPr/>
        </p:nvSpPr>
        <p:spPr>
          <a:xfrm>
            <a:off x="323528" y="3212976"/>
            <a:ext cx="1872208" cy="432048"/>
          </a:xfrm>
          <a:prstGeom prst="wedgeRoundRectCallout">
            <a:avLst>
              <a:gd name="adj1" fmla="val 60640"/>
              <a:gd name="adj2" fmla="val -108769"/>
              <a:gd name="adj3" fmla="val 1666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>
                <a:solidFill>
                  <a:schemeClr val="tx1"/>
                </a:solidFill>
                <a:latin typeface="Comic Sans MS" pitchFamily="66" charset="0"/>
              </a:rPr>
              <a:t>moins</a:t>
            </a:r>
            <a:r>
              <a:rPr lang="es-ES" sz="2200" b="1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s-ES" sz="2200" b="1" dirty="0" err="1">
                <a:solidFill>
                  <a:schemeClr val="tx1"/>
                </a:solidFill>
                <a:latin typeface="Comic Sans MS" pitchFamily="66" charset="0"/>
              </a:rPr>
              <a:t>dix</a:t>
            </a:r>
            <a:endParaRPr lang="es-ES" sz="2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8" name="17 Llamada rectangular redondeada"/>
          <p:cNvSpPr/>
          <p:nvPr/>
        </p:nvSpPr>
        <p:spPr>
          <a:xfrm>
            <a:off x="611560" y="2060848"/>
            <a:ext cx="2160240" cy="432048"/>
          </a:xfrm>
          <a:prstGeom prst="wedgeRoundRectCallout">
            <a:avLst>
              <a:gd name="adj1" fmla="val 74890"/>
              <a:gd name="adj2" fmla="val -40392"/>
              <a:gd name="adj3" fmla="val 1666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b="1" dirty="0" err="1">
                <a:solidFill>
                  <a:schemeClr val="tx1"/>
                </a:solidFill>
                <a:latin typeface="Comic Sans MS" pitchFamily="66" charset="0"/>
              </a:rPr>
              <a:t>moins</a:t>
            </a:r>
            <a:r>
              <a:rPr lang="es-ES" sz="2200" b="1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s-ES" sz="2200" b="1" dirty="0" err="1">
                <a:solidFill>
                  <a:schemeClr val="tx1"/>
                </a:solidFill>
                <a:latin typeface="Comic Sans MS" pitchFamily="66" charset="0"/>
              </a:rPr>
              <a:t>cinq</a:t>
            </a:r>
            <a:endParaRPr lang="es-ES" sz="2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ângulo 45"/>
          <p:cNvSpPr/>
          <p:nvPr/>
        </p:nvSpPr>
        <p:spPr>
          <a:xfrm>
            <a:off x="285750" y="285750"/>
            <a:ext cx="8501063" cy="6215063"/>
          </a:xfrm>
          <a:prstGeom prst="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10800000" scaled="1"/>
            <a:tileRect/>
          </a:gradFill>
          <a:ln w="38100">
            <a:solidFill>
              <a:srgbClr val="D60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71500" y="1214438"/>
            <a:ext cx="4429125" cy="4714875"/>
            <a:chOff x="1458" y="1187"/>
            <a:chExt cx="8460" cy="960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988" y="1187"/>
              <a:ext cx="1372" cy="1107"/>
              <a:chOff x="4958" y="1127"/>
              <a:chExt cx="1372" cy="1107"/>
            </a:xfrm>
          </p:grpSpPr>
          <p:sp>
            <p:nvSpPr>
              <p:cNvPr id="2091" name="AutoShape 4"/>
              <p:cNvSpPr>
                <a:spLocks noChangeArrowheads="1"/>
              </p:cNvSpPr>
              <p:nvPr/>
            </p:nvSpPr>
            <p:spPr bwMode="auto">
              <a:xfrm rot="-5400000">
                <a:off x="5197" y="1409"/>
                <a:ext cx="908" cy="741"/>
              </a:xfrm>
              <a:prstGeom prst="flowChartDelay">
                <a:avLst/>
              </a:prstGeom>
              <a:solidFill>
                <a:srgbClr val="00B0F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  <p:sp>
            <p:nvSpPr>
              <p:cNvPr id="2092" name="AutoShape 5" descr="Linhas verticais com fundo claro"/>
              <p:cNvSpPr>
                <a:spLocks noChangeArrowheads="1"/>
              </p:cNvSpPr>
              <p:nvPr/>
            </p:nvSpPr>
            <p:spPr bwMode="auto">
              <a:xfrm>
                <a:off x="4958" y="1127"/>
                <a:ext cx="1372" cy="626"/>
              </a:xfrm>
              <a:prstGeom prst="flowChartAlternateProcess">
                <a:avLst/>
              </a:prstGeom>
              <a:pattFill prst="ltVert">
                <a:fgClr>
                  <a:srgbClr val="00FF00"/>
                </a:fgClr>
                <a:bgClr>
                  <a:srgbClr val="FFFFFF"/>
                </a:bgClr>
              </a:patt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58" y="2234"/>
              <a:ext cx="8460" cy="8556"/>
              <a:chOff x="1458" y="2234"/>
              <a:chExt cx="8460" cy="8556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1458" y="2234"/>
                <a:ext cx="8460" cy="8556"/>
                <a:chOff x="1458" y="2234"/>
                <a:chExt cx="8460" cy="8556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458" y="2234"/>
                  <a:ext cx="8460" cy="8556"/>
                  <a:chOff x="1458" y="2234"/>
                  <a:chExt cx="8460" cy="8556"/>
                </a:xfrm>
              </p:grpSpPr>
              <p:grpSp>
                <p:nvGrpSpPr>
                  <p:cNvPr id="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458" y="2234"/>
                    <a:ext cx="8460" cy="8556"/>
                    <a:chOff x="1458" y="2234"/>
                    <a:chExt cx="8460" cy="8556"/>
                  </a:xfrm>
                </p:grpSpPr>
                <p:grpSp>
                  <p:nvGrpSpPr>
                    <p:cNvPr id="8" name="Group 1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458" y="2234"/>
                      <a:ext cx="8460" cy="8556"/>
                      <a:chOff x="1458" y="2234"/>
                      <a:chExt cx="8460" cy="8556"/>
                    </a:xfrm>
                  </p:grpSpPr>
                  <p:sp>
                    <p:nvSpPr>
                      <p:cNvPr id="2089" name="Oval 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458" y="2234"/>
                        <a:ext cx="8460" cy="8556"/>
                      </a:xfrm>
                      <a:prstGeom prst="ellipse">
                        <a:avLst/>
                      </a:prstGeom>
                      <a:solidFill>
                        <a:srgbClr val="FF00FF"/>
                      </a:solidFill>
                      <a:ln w="285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s-ES">
                          <a:latin typeface="Calibri" pitchFamily="34" charset="0"/>
                        </a:endParaRPr>
                      </a:p>
                    </p:txBody>
                  </p:sp>
                  <p:sp>
                    <p:nvSpPr>
                      <p:cNvPr id="2090" name="Oval 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22" y="2766"/>
                        <a:ext cx="7338" cy="7502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285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s-ES">
                          <a:latin typeface="Calibri" pitchFamily="34" charset="0"/>
                        </a:endParaRPr>
                      </a:p>
                    </p:txBody>
                  </p:sp>
                </p:grpSp>
                <p:cxnSp>
                  <p:nvCxnSpPr>
                    <p:cNvPr id="2085" name="AutoShape 13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5670" y="2766"/>
                      <a:ext cx="0" cy="193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2086" name="AutoShape 14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5670" y="10067"/>
                      <a:ext cx="0" cy="193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2087" name="AutoShape 15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 flipH="1" flipV="1">
                      <a:off x="2118" y="6413"/>
                      <a:ext cx="1" cy="193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cxnSp>
                  <p:nvCxnSpPr>
                    <p:cNvPr id="2088" name="AutoShape 16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 flipH="1" flipV="1">
                      <a:off x="9263" y="6412"/>
                      <a:ext cx="1" cy="193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</p:grpSp>
              <p:cxnSp>
                <p:nvCxnSpPr>
                  <p:cNvPr id="2076" name="AutoShape 1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2505" y="4672"/>
                    <a:ext cx="165" cy="84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077" name="AutoShape 1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760" y="8205"/>
                    <a:ext cx="165" cy="84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078" name="AutoShape 19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2415" y="8160"/>
                    <a:ext cx="240" cy="90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079" name="AutoShape 20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8730" y="4815"/>
                    <a:ext cx="240" cy="90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080" name="AutoShape 2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840" y="3285"/>
                    <a:ext cx="90" cy="172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081" name="AutoShape 2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7537" y="9495"/>
                    <a:ext cx="90" cy="172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082" name="AutoShape 23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3758" y="9495"/>
                    <a:ext cx="82" cy="172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083" name="AutoShape 24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7567" y="3353"/>
                    <a:ext cx="82" cy="172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grpSp>
              <p:nvGrpSpPr>
                <p:cNvPr id="9" name="Group 25"/>
                <p:cNvGrpSpPr>
                  <a:grpSpLocks/>
                </p:cNvGrpSpPr>
                <p:nvPr/>
              </p:nvGrpSpPr>
              <p:grpSpPr bwMode="auto">
                <a:xfrm>
                  <a:off x="2338" y="2959"/>
                  <a:ext cx="6667" cy="7048"/>
                  <a:chOff x="2338" y="2959"/>
                  <a:chExt cx="6667" cy="7048"/>
                </a:xfrm>
              </p:grpSpPr>
              <p:sp>
                <p:nvSpPr>
                  <p:cNvPr id="2063" name="WordArt 26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5392" y="2959"/>
                    <a:ext cx="584" cy="795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es-ES" sz="3600" kern="10">
                        <a:ln w="19050">
                          <a:solidFill>
                            <a:srgbClr val="0070C0"/>
                          </a:solidFill>
                          <a:round/>
                          <a:headEnd/>
                          <a:tailEnd/>
                        </a:ln>
                        <a:solidFill>
                          <a:srgbClr val="00B0F0"/>
                        </a:solidFill>
                        <a:latin typeface="Comic Sans MS"/>
                      </a:rPr>
                      <a:t>12</a:t>
                    </a:r>
                  </a:p>
                </p:txBody>
              </p:sp>
              <p:sp>
                <p:nvSpPr>
                  <p:cNvPr id="2064" name="WordArt 27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7140" y="3528"/>
                    <a:ext cx="472" cy="653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es-ES" sz="3600" kern="10">
                        <a:ln w="9525">
                          <a:solidFill>
                            <a:srgbClr val="4E6128"/>
                          </a:solidFill>
                          <a:round/>
                          <a:headEnd/>
                          <a:tailEnd/>
                        </a:ln>
                        <a:solidFill>
                          <a:srgbClr val="92D050"/>
                        </a:solidFill>
                        <a:latin typeface="Comic Sans MS"/>
                      </a:rPr>
                      <a:t>1</a:t>
                    </a:r>
                  </a:p>
                </p:txBody>
              </p:sp>
              <p:sp>
                <p:nvSpPr>
                  <p:cNvPr id="2065" name="WordArt 28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8421" y="6106"/>
                    <a:ext cx="584" cy="795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es-ES" sz="3600" kern="10">
                        <a:ln w="19050">
                          <a:solidFill>
                            <a:srgbClr val="0070C0"/>
                          </a:solidFill>
                          <a:round/>
                          <a:headEnd/>
                          <a:tailEnd/>
                        </a:ln>
                        <a:solidFill>
                          <a:srgbClr val="00B0F0"/>
                        </a:solidFill>
                        <a:latin typeface="Comic Sans MS"/>
                      </a:rPr>
                      <a:t>3</a:t>
                    </a:r>
                  </a:p>
                </p:txBody>
              </p:sp>
              <p:sp>
                <p:nvSpPr>
                  <p:cNvPr id="2066" name="WordArt 29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2338" y="6124"/>
                    <a:ext cx="584" cy="795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es-ES" sz="3600" kern="10">
                        <a:ln w="19050">
                          <a:solidFill>
                            <a:srgbClr val="0070C0"/>
                          </a:solidFill>
                          <a:round/>
                          <a:headEnd/>
                          <a:tailEnd/>
                        </a:ln>
                        <a:solidFill>
                          <a:srgbClr val="00B0F0"/>
                        </a:solidFill>
                        <a:latin typeface="Comic Sans MS"/>
                      </a:rPr>
                      <a:t>9</a:t>
                    </a:r>
                  </a:p>
                </p:txBody>
              </p:sp>
              <p:sp>
                <p:nvSpPr>
                  <p:cNvPr id="2067" name="WordArt 30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5437" y="9212"/>
                    <a:ext cx="584" cy="795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es-ES" sz="3600" kern="10">
                        <a:ln w="19050">
                          <a:solidFill>
                            <a:srgbClr val="0070C0"/>
                          </a:solidFill>
                          <a:round/>
                          <a:headEnd/>
                          <a:tailEnd/>
                        </a:ln>
                        <a:solidFill>
                          <a:srgbClr val="00B0F0"/>
                        </a:solidFill>
                        <a:latin typeface="Comic Sans MS"/>
                      </a:rPr>
                      <a:t>6</a:t>
                    </a:r>
                  </a:p>
                </p:txBody>
              </p:sp>
              <p:sp>
                <p:nvSpPr>
                  <p:cNvPr id="2068" name="WordArt 31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8210" y="4590"/>
                    <a:ext cx="490" cy="638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es-ES" sz="3600" kern="10">
                        <a:ln w="9525">
                          <a:solidFill>
                            <a:srgbClr val="990099"/>
                          </a:solidFill>
                          <a:round/>
                          <a:headEnd/>
                          <a:tailEnd/>
                        </a:ln>
                        <a:solidFill>
                          <a:srgbClr val="FF00FF"/>
                        </a:solidFill>
                        <a:latin typeface="Comic Sans MS"/>
                      </a:rPr>
                      <a:t>2</a:t>
                    </a:r>
                  </a:p>
                </p:txBody>
              </p:sp>
              <p:sp>
                <p:nvSpPr>
                  <p:cNvPr id="2069" name="WordArt 32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8210" y="7628"/>
                    <a:ext cx="469" cy="748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es-ES" sz="3600" kern="10"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solidFill>
                          <a:srgbClr val="D8D8D8"/>
                        </a:solidFill>
                        <a:latin typeface="Comic Sans MS"/>
                      </a:rPr>
                      <a:t>4</a:t>
                    </a:r>
                  </a:p>
                </p:txBody>
              </p:sp>
              <p:sp>
                <p:nvSpPr>
                  <p:cNvPr id="2070" name="WordArt 33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7057" y="8807"/>
                    <a:ext cx="555" cy="688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es-ES" sz="3600" kern="10">
                        <a:ln w="9525">
                          <a:solidFill>
                            <a:srgbClr val="943634"/>
                          </a:solidFill>
                          <a:round/>
                          <a:headEnd/>
                          <a:tailEnd/>
                        </a:ln>
                        <a:solidFill>
                          <a:srgbClr val="FF0000"/>
                        </a:solidFill>
                        <a:latin typeface="Comic Sans MS"/>
                      </a:rPr>
                      <a:t>5</a:t>
                    </a:r>
                  </a:p>
                </p:txBody>
              </p:sp>
              <p:sp>
                <p:nvSpPr>
                  <p:cNvPr id="2071" name="WordArt 34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3758" y="8655"/>
                    <a:ext cx="562" cy="705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es-ES" sz="3600" kern="10">
                        <a:ln w="9525">
                          <a:solidFill>
                            <a:srgbClr val="E36C0A"/>
                          </a:solidFill>
                          <a:round/>
                          <a:headEnd/>
                          <a:tailEnd/>
                        </a:ln>
                        <a:solidFill>
                          <a:srgbClr val="E36C0A"/>
                        </a:solidFill>
                        <a:latin typeface="Comic Sans MS"/>
                      </a:rPr>
                      <a:t>7</a:t>
                    </a:r>
                  </a:p>
                </p:txBody>
              </p:sp>
              <p:sp>
                <p:nvSpPr>
                  <p:cNvPr id="2072" name="WordArt 35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2745" y="7628"/>
                    <a:ext cx="555" cy="748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es-ES" sz="3600" kern="10">
                        <a:ln w="9525">
                          <a:solidFill>
                            <a:srgbClr val="FF00FF"/>
                          </a:solidFill>
                          <a:round/>
                          <a:headEnd/>
                          <a:tailEnd/>
                        </a:ln>
                        <a:solidFill>
                          <a:srgbClr val="800080"/>
                        </a:solidFill>
                        <a:latin typeface="Comic Sans MS"/>
                      </a:rPr>
                      <a:t>8</a:t>
                    </a:r>
                  </a:p>
                </p:txBody>
              </p:sp>
              <p:sp>
                <p:nvSpPr>
                  <p:cNvPr id="2073" name="WordArt 36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3594" y="3517"/>
                    <a:ext cx="726" cy="653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es-ES" sz="3600" kern="10">
                        <a:ln w="9525">
                          <a:solidFill>
                            <a:srgbClr val="FF9900"/>
                          </a:solidFill>
                          <a:round/>
                          <a:headEnd/>
                          <a:tailEnd/>
                        </a:ln>
                        <a:solidFill>
                          <a:srgbClr val="FFFF00"/>
                        </a:solidFill>
                        <a:latin typeface="Comic Sans MS"/>
                      </a:rPr>
                      <a:t>11</a:t>
                    </a:r>
                  </a:p>
                </p:txBody>
              </p:sp>
              <p:sp>
                <p:nvSpPr>
                  <p:cNvPr id="2074" name="WordArt 37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2745" y="4717"/>
                    <a:ext cx="660" cy="653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es-ES" sz="3600" kern="10">
                        <a:ln w="9525">
                          <a:solidFill>
                            <a:srgbClr val="CC9900"/>
                          </a:solidFill>
                          <a:round/>
                          <a:headEnd/>
                          <a:tailEnd/>
                        </a:ln>
                        <a:solidFill>
                          <a:srgbClr val="993300"/>
                        </a:solidFill>
                        <a:latin typeface="Comic Sans MS"/>
                      </a:rPr>
                      <a:t>10</a:t>
                    </a:r>
                  </a:p>
                </p:txBody>
              </p:sp>
            </p:grpSp>
          </p:grpSp>
          <p:sp>
            <p:nvSpPr>
              <p:cNvPr id="2060" name="Oval 38"/>
              <p:cNvSpPr>
                <a:spLocks noChangeArrowheads="1"/>
              </p:cNvSpPr>
              <p:nvPr/>
            </p:nvSpPr>
            <p:spPr bwMode="auto">
              <a:xfrm>
                <a:off x="5362" y="6195"/>
                <a:ext cx="614" cy="616"/>
              </a:xfrm>
              <a:prstGeom prst="ellipse">
                <a:avLst/>
              </a:prstGeom>
              <a:solidFill>
                <a:srgbClr val="800080"/>
              </a:solidFill>
              <a:ln w="9525">
                <a:solidFill>
                  <a:srgbClr val="9900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</p:grpSp>
      </p:grpSp>
      <p:sp>
        <p:nvSpPr>
          <p:cNvPr id="43" name="Seta para cima 42"/>
          <p:cNvSpPr/>
          <p:nvPr/>
        </p:nvSpPr>
        <p:spPr>
          <a:xfrm>
            <a:off x="2600325" y="2500313"/>
            <a:ext cx="357188" cy="1357312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44" name="Seta para cima 43"/>
          <p:cNvSpPr/>
          <p:nvPr/>
        </p:nvSpPr>
        <p:spPr>
          <a:xfrm>
            <a:off x="2571750" y="2925763"/>
            <a:ext cx="428625" cy="1003300"/>
          </a:xfrm>
          <a:prstGeom prst="upArrow">
            <a:avLst/>
          </a:prstGeom>
          <a:solidFill>
            <a:srgbClr val="FF33CC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41" name="Chamada rectangular arredondada 40"/>
          <p:cNvSpPr/>
          <p:nvPr/>
        </p:nvSpPr>
        <p:spPr>
          <a:xfrm>
            <a:off x="3857625" y="857250"/>
            <a:ext cx="4500563" cy="785813"/>
          </a:xfrm>
          <a:prstGeom prst="wedgeRoundRectCallout">
            <a:avLst>
              <a:gd name="adj1" fmla="val 11481"/>
              <a:gd name="adj2" fmla="val 139379"/>
              <a:gd name="adj3" fmla="val 16667"/>
            </a:avLst>
          </a:prstGeom>
          <a:ln>
            <a:solidFill>
              <a:srgbClr val="80008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b="1" dirty="0">
                <a:latin typeface="Comic Sans MS" pitchFamily="66" charset="0"/>
              </a:rPr>
              <a:t>Quelle heure est-il?</a:t>
            </a:r>
          </a:p>
        </p:txBody>
      </p:sp>
      <p:sp>
        <p:nvSpPr>
          <p:cNvPr id="45" name="Oval 44"/>
          <p:cNvSpPr/>
          <p:nvPr/>
        </p:nvSpPr>
        <p:spPr>
          <a:xfrm>
            <a:off x="2611438" y="3643313"/>
            <a:ext cx="357187" cy="357187"/>
          </a:xfrm>
          <a:prstGeom prst="ellipse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29698" name="AutoShape 2" descr="data:image/jpeg;base64,/9j/4AAQSkZJRgABAQAAAQABAAD/2wCEAAkGBhQREBUSEhQSFBQVFBoWGBcUGBcXGBgcFxgWFhogHBcZHyohIBkkGRcXHy8hJScuLSwsFSAxODEqNSYrLCkBCQoKDgwOGg8PGjQkHyQrLDQyLCwvLCwqNCwsKikpLCwtKiwvLCwvLTAsLywpLDUsLCwsLDUxKSwsLCwpLCwsLP/AABEIARkAswMBIgACEQEDEQH/xAAcAAEAAgMBAQEAAAAAAAAAAAAABQYDBAcCAQj/xABFEAACAQMCBAQCBgUJBwUAAAABAgMABBESIQUTMUEGIlFhcYEHFCMyQpFSYnKCoSQzc4OSorGy0UNEU2OjweEVJTRUk//EABsBAQADAQEBAQAAAAAAAAAAAAACAwQFAQYH/8QAMBEAAgIBAgQDBgcBAQAAAAAAAAECAxEEMRIhQVEFYXETIjKBofAGI5GxwdHhUhT/2gAMAwEAAhEDEQA/AO40pSgFKUoBSlKAUpXxmxuaA+0rHBcK6hkZWU9GUgg/AjaslAKUpQClKUApSlAKUpQClKUApSlAKUpQClKUApSlAKUpQCqlxpTfX62P+7wRrPcgdJGZiIYm/UOlnYdwqg7GrbVX8Hpm54lIfvG90fux28AX/MT86Ak+ASZ54/RuZFx6Y042+GD86lCaheBHTc3qf89JB8JIIR/nR6k+IIWhkC/eKMB8Spx/GgKxw6YusXEGyWnnUJnokEpMUSgdtWqORvVj6KuLfVQtl18BhaMZKWcEqAd2hSOVR/ajAq1284dFdSCrAMCO4IyD+VAZKUpQClKUApSlAKUpQClKUApSlAKUpQClKUApSlAKrfA/s+I30R25hhul9w8fIb8mg3/aFWSqVxS7db97sYEVnot5R3Mc6LLK52ziMmB/ZUk9aAnMaOI+09tj963kJ/MrcH+xUzVY49dGNxIf93mjmB/5MoMEvyXU7n2Vas1AVvwgvJNxYt/sJi0Y9YJy0sfyVjLH/VVueF/JE1sets5iH9Hs0P8A0mQZ9VNQBEi6+JLrkkhubiOWMb6raOVoiiL+koiWYDqW1j8dTF9dCOWK9Rg0EqrHKwO2hjmGTP6Ks5BP6MxJ2WgLBSlKAUpSgFKUoBSlKAUpSgFKUoBSlKAUpSgFKUoBUDbxiO/njYZS6jWVcjILRqIZVP7nJOO+W9KnqqE9m0/E7hTIyPDb272/UqpZrjW2nuGK8tvVdsjbAG0ODlITDJ5o4sxqT+O3lGkxseupRtnvykJO5xveGLpmh5UpzNbsYZCerFANL/vxlH/fx2rHa3sk1w0bjQscCGRNm1PKZFxqI+4ojyCMZ5gzjGK0JpTbTC4JOE029znvHnMEx/ZLkMfR5D+AUBu2kq295JCSNNwecgz0fTpdcdtXL5i+pEv6NeLXhogZ7YqGtJ9WgHcRl864iP8AhNlmX0JZdhoFYpOHI9/OkoJE9vCyHJBHIkl1aWG6sjSRuCNwXz2rYtIHN4VkkZ+TAhXHkDGV5lLOq7Fgsaj0GSQBnAAy8BlaMtayFmaEDQ7bmSI5CEnu4wUbuSob8QqYqB4nMUUTn79sftMD70LY1nHppAkx+lDip0GgPtKUoBSlKAUpSgFKUoBSlKAUpSgFKUoBSlKAVBeI7RkK3sRUSQKwYMVVZYmwXQuxAU5UMrE4DLg4DNU7Vf8AHvD3n4dcRxAs+gOqjq/LdZNI92CafnQHywv0a85qHyXEITcFSsluzkoyncPplPlO45LVIXtuOapIBWRWidTuGUjUMjuAdS/1prSuvq81v9cViqsiyiWMeY4GUOnHmYdAMZ3K9CQcxuZDFDJKnLkEkepcggcz7I7gn/idM9R1PUgQdw/LtJEyxewuEXmZy6RZjbXnuVtZSDkENobNS80U6Os7ct+WCr8sMpeM7k6CT5lIDDzHI1AbtUbaTOvFL9EVG1RWr4diqklZk7I3XQO3atWGfmo0UYlSN4mKQMVZWaCV4rmEE5IxpUABguHOBgbAWl8PIjLhkkjZWxuGXZlPwGWH9ZWHwvJ/JUQnJiLwE9zyHaLJ9yEB+de7m7XVHKCBEqSO7nYKAoPmz0PffppOaqvAbaa/Nw3OmtrU3LkRx5jnfKxk65OsanrpXDeY5IO1AX2lafC+FR26aIgwXOfM7yHP7UjE/wAa3KAUpSgFKUoBSlKAUpSgFKUoBSlKAUpSgFKUoCojhuq4vIYfs9IhmWPJ5bu7PJrKnOkNJHg6MZIYkEmpxtVxEUaOSE+U+fQcFWDDGljncda9cR4MsrrIrvFKgIEkZXVpO5VgwKspIBwQcEZGDUS/E2tJm+s811IPLmzFoKqhkcGNdJVxock6SMAeYbgAQ6zyvf30kAUEyxQiSQHlryIwThRgyPzJXGkEAaPMw2B8yeGore3D3V7diOI8zW0qQKrlixYCNAdbMzdSSSxG+cVuWjJbIWOsAIWIdiWd3aWXIDdJHXLsu2C/QYNc08bXNzxniRsrf+atiQcnCKw8sjse+Gyg2ztsNzXkpJHqi2XyG8N1HAttPNcQSuGY3MZZAqE4BlVEJHMAyhyTp0kqCSN3whaWN5E7ZFy4mkMomIYo7uxI5X3FHYFVAbGawcA4AOH2kUCsJGVgvMI0/wA7LlsYOQBqOBnrj3qo2XhN+E8ZtJbd3NvcymFtRyRqUnQ5/ECQGUnfK+oyaYXKTwWzq4Vk6vw/w3Dbya4Q0eRgojuIj78rOgH3ABqUrBd3scSF5XSNB1Z2CqPmdq0bPxTaTMEiubd2PRVkUk/AZ3+VXlJK0pSgFKUoBSlKAUpSgFKUoBSlKAUpSgFKUzQCqd4zDfXbHS7Rn+UaGUA4kEaOux2OUWUYPYnod62OPeJGVv5PNGdOdQ+qz3IyP14WAGPTc1TeJ8cmvkRluLZHimEsTY0DVGSpAEml0JVmXDB1IY71it11NTxJ/pzx6lirlLYko7nBM0ja43ZowXPn0lgryg/dJZwPLgfZpGF6aWx+GeCcmWdRlGuuJShm/FykEkoAPbIVxntzCRuBUjLoECDGhSFVdQU6NQ0LqGSCuSFPUEMc7E1o+J2P/piXEMankcu45TZKsqjDo2+Suhm69dNcjwzXy1bm5/8AX06L5GudfBHC7E9xS0wXhYnQGikUnJOjmLqUk7nGht/Rx6VH+JBoRo4sFlmhltgMHUS2pUXtsyS+yoN8AVj8M3hurGxeXzGWzlR/1grxJ19xn+1XzgvCWhcq8puJvMOZpVFhjZtWkBQQHOQcHr7Dr2LMRyiqGZYZIW3BdTie6Kz3HZiPs4s/hhRs6F/W+83UnsN+5tllUpIqup6qwyPyNeoogowOnzP5k7k+5r3WdybeWXqKSwYPDV8yTSWcjM+lRLC7klmiJKlWY7s0b7ajuVdM5OSbJVPRv/drUDr9VutX7Ou1x/exVwroVPMU2YbFiTSFKUqwgKUpQClKUApSlAKUpQCla15xKKHHNkSPPTWwXPwz1+VZLe6SQakZWHqpBH8O9AZar3jRwIFUmYs7hVjikMXNJDeV5FGpYwoZ2KkHCHr0Nhqo+K4eZOXKlktLWSZ17SFslI/geQS3tpHRiDXZxcL4N/M9WM8yo2UEZd3uZY0s4HCEFisc0wGcYdiWiTIGkkl2BJ2XFWOHxjYyNyhcw5OBoc6M56bOBnaoHwlIjcqOUI15BrlAPl5qXOqQyRA7ZOvBPUFCDgYqQ4l4dhaX6zyVldJ0lzg81MFNY0Y84wuoA5OdWM5Fc2qMFFYefPv5/fobVnBg49aLaSKYvLFcLLGYh9wSctpUdV/Dq5ZUgbElTjOSbDJwVCwJLABQgVDp2GRuw8xGO2QPY144ZdxMvkWRE16VWSN4gWwW8iOAcdewGQT6moe9ubhrlZk8yLI6R2/MaIOqAq8rsoOftPIqsCuCp6tkVcEKpSsfLu/QmSdxB9VWMx6mVcQpGTkJzWRV0nqF1iPIJOFBIxg5krW3EaBRvjv6k7k/M1XLiC6umUyiO3SM60RGMrNKB5GdtKjQp30DqcZO1bFr40gB5d0y2s4+8kzaVPvHI2FdD2IOfUA1CrWVaiThXLLX38xjh8iw0qBu/HdjEMtdQnJIARuYxI7aUyf9aj+IcUnu42McckNqBqctlLidBuyxr1jBXUNTeY7ABc6hbZZCpJ2PC8xntzJ7wmn1i6nvRvGALWA9mWNi0zj1DSnSD35Oe9W2tXhixiGMQBRFy15YQYXRpGnA9NOK2q7EVwrBz28vIpSlengpSlAKUpQClKUAqL8T8YNraSzquplUBFPRndgiA+xdlB9qlKjPEnB/rdrLBq0l18rddLKQyNjvh1U49qAiOG8MEWWY8yZv5yZsanPff8KDsg2UVm8DsZYZLo9LmUyIPSNQsUZ+LJGH/fx2rXgnaeBgRy5cPG65zokAKsAe4Dbg9wQe9bfhDiKiGO1ZeVLDBGNB/EgVVDIe65GkjqrbHsTko+J53NN3wrGxYa+MoIwdwdt6+0rWZjmXG/DSJGtvcRlhEf5NKCVYqD5VWRcFZ1Ty6c+fSCM5IWP4fzSwiXilwjYyI5lgkZl/SjkdRzEPZhn0IBBA6zNCrqVZQynYhgCD8QagrrwTYlmkkgjKnJZH3hycZflt5A+33wAfUmuRLw1riVNjjl574b35Pp16Y7l6u2yilrPyOI2iyXEs5cyozSMuFkaP7JdCAImoc0DbJ9TUxwqfnNJcdncpH/RxMyA/vPrf4MvpWxeXvBI4DbF7BYgwcpGyDDDo32RyHGPvdagfC3HIVsV84dYI2DMnmBCyPGuO5ZtOQOp1D1rkeM0W1aONabk28N993++DRRYpT7En4i8RxWUJlmPsqj7zn0Uf9+grnPBOMXPG7toHEa27KC40hjFGrZIRj0kc4XXjPpgDFevHnD7gTiW7GFkUacbxxgjeLV01A5yfxZyPQSX0S8QgtrWc+eSZ5iNESM7lEUaOmwXLOdTEDc77Vo8L8NhpIcclmzv29P7Nepp/LhZxJqWeXVY7lpuOCw2d1A8MMSRy5gYKijS6q0kbA4zkhXQ775X0qS4tfcmF5MaiB5VHV3byoo92cqo+NRfifjweOGOKKSacy28uiPfl5dZF1t0BZQwA6kFm+6CasXA/D0jutxd6cpvFEudKHGOY+esmCcDogY9TuM+r8Jnq9XCe0ce8/R/zsZvbRhFpE1wCxMFrBC27RQxxnHqiKp/iK36Ur645wpStS/4rHAF5jYLHCgAszEDJ0qoLHA3OBsKA26Vgsr6OZNcbK6nbKnO46g+hHcHcVnoBSlKAUpSgFQPi7xYljCzEcyXQzpGOpCDck/hQEqCfVgBkkA5bzxEOYYYBzZFOHI/m4j6O/wCl+ouW3GcA5qscR4V9Ytp5EJlmlIOtsDX9XlDKijosWUIUdPOWOSSxqnao8iyFbkS/CLd0hRZCDLjVIR3kbzSH4ay3yxUf4mn5LWtwNWqO7jUlVZjy5cxyjCgkgqdWAOqL6CpU3ycvmk4TTqJby4HvnoR0IPQ1r8N4k0xY8pkQY0uxHnz6AdvfJBrCm0+I2NJrhMz+Kp3/AJizfT+ncusA+OgB5P7Sg0j4hfH731NPZRNL/ElP8K2K+1Y75sgqYmm3FJXYxmflN+pEqk/smQuD+VYH8PROczBrgg5zcMZQD7Rt5F/dUVk4jxCFfs5SrM3SIKZXb4RKCxHvjFfY0u5B9lbxxL2NzJ5sf0UQb8i4Pwp+ZPYe5A2oYVQaUVVHooCj8hXJPGckdrxYRRssKz8mZyPKiSq0vLZsfh1ct2Hpk966J4j4ffQ2c863UOuKJ5AsdvgHQCxBMkj52B7Cvzlf38k8jSyuXkc5Zm6n/wAY2wNgBVkNO38RXO1PY/SFr4ot3jJleOF1H2sUrorRt3DBj09G6MMEZBqqXfjmC+u04dDJogkJEkoyvNxvyo/QP0LnqNh1yeNXPEJJFRZJHcRjSgdi2kei56D2rCjlSGBIIIII6gjcEe+anHTpHjubP0jF4ee3YvZTvESxdo5Rz4XZvvEhjzFY92Vx8DUxbeKmQYvIjCR/tIyZYD76gAyfvqAP0jVP8K/SJ9YtRLNBMAvkkliXmxhlAyWWPLxg51brjfrVnHEuZGslvy50bcMsgAP7JCkE/EiqlOyvkybhCfNFmtrpJFDxsro24ZSGU/AjY1lqljhALNLDzbSYndo9AD+7xgtHIPdhq9xW5B4mmg2vI9Sf/YtlZl+MkO7p8V1r6lavhdGRTKqSLRVb41F/L4G7C2nX4EyWp/iAf7NYuJeJnmcQWLRtlFd7g+eONXzpCAHzysASBkADc5yAVpw0IdbNJLKRgyStqb1wAAFRc/hQAVG6xJcJKqDzxGJ5uTfWxTY3DvFIB+JVhklViP0kMYAPpIR6Yt1V/g9qstw0zdYcxID+HWEd2+LDQB6BT+kQLBU6U1BZIWtOTwKUpVpWKqX0geJPq6RQI7I9wxXUg1SKi418tR1lYskaejSA/hNW2uZ+LHebi6RqRG6IIonwC0ayI808qgjGsqiRJnYHWd8GozeFklFZZnZ+RCiyqIEIKxWsRDSOev2khOCcnLYIXc6nbNS3hpMWVuO6wRqfiqANn31A1it/CdqoP2Kux6ySZklb3Mr5bPz/ACqPsp7O3cqXtWcHymMKZe+zJGpOR6989sVzt9jbtue7JDeXcskm9vbS8qFD91pUxzJWHcqx0JnYaWPXerBPOqKzuwVVBZmY4AA3JJ9AK1bV0VWMUUx1sXIWKRdTNuTmQKoyd+oFfB4alu3VrsBIFYMLZSGMhBypnYbFQcHlrkZAyzdBNVym/Ii7FFGOwt7y6iWaOSG3STLIskDyS6MnQW+1UAsuGxjbVjtWzF4MZ/8A5N5cyjukZW2Q/wD4gPj4vVnpWxVxXQyuyT6mlwzg0NspWCKOMHc6FALH1Y9WPucmt2lM1YQIjxc4Xh92T0FrMf8AptX5JAr9MfS/xbkcInwcNLphHvrI1f8ATD1+Z69QFKUr09L99DPij6pxEROcRXOIj6B+sZ/MlP6z2ruXFfDWoma2YQTncnTmOX2lQY1ftjDjscZB/KKOQQQcEHII7Ebg/nX6y8IcfF7YwXI6ug1D0ceVx8nBqMlncJtc0Q9nxv7T6vcJ9XuO0bHKyY/FDJsJF9tmHdRUpVf8UcR+vO9mqw8oM6GSRDI3MjUamjGpdJjZlXXknVq2AXJr/DZ+J2U8du5S/hkyEd2EUoKqWK6mPmbSCQCTkKdxiuPK+h3ewjP3u3+7GyMpcPFJcu5e4bZU1aVVdbam0gDUxAGTjqcAb+1Yr/iSQrqc9dlVQWdz2CIN2Y+gr5w+4E8Ech6SxK22R99Q3x71rWt4mJXkxrtyyO2Bq0hRICP2o2U4HckVPHcsybPgSRpEuJpMLJJctqiBB5PLVI1QkHBbSoYn1c42q0VzThV09nPHKwKs5VbxD0xdSu8Uo/o53eI/qk52Cmul10q2nHkYZrDFKUqZAVQuN2Trd3Be1uLkTNE8Lw48vLjCBTJrUxMshkbVnGJjv1FX2lRlHiWGep4eUV3gXhgrCBdu08jeZlZmaJM76FU/eVemp8k4ztnAn4oVQBVAUDoFAAHyFe6V6klsG29xilKV6eGrxHikVvGZJpEiQbanYKMnoMnufSud8T+ki5uJBDYR8vXnS8yNrKqcGQqwwkecYyGZsgYB6YvHfEnHEjhkxDAmkspblGQuW0qTgOVVctucaQMb5hJLxxbqWJNzfDW7dCkCjyqNP3fKyrt+KV26isll+G4p7Gedqy12M19x6WViqzyTFfK87HALDYiGFMRqAfxlT6DV96tSfxze2yNFHcPJ9izZmCMUUnQGDhQxYM2RqJA07+lb4v7dwFnhWEAALLEcBQNgCwAZAB65X1NQHjDh3IH2pyuhykwOksundCB+Mkpt90jJGMYGRWWOXFGXIzOc2+KL5EXxBgQ6FndzzAiaiSZA2gFl/EWXcs+cgtvisPEfBKk5icpk4CEFwSegXHmJ9BgmtDgviQK4+sEnGMMqrkkAqC+BlsAkD0z37dC8IXkUt4jBlccp+WQc+fKg/BuXqwOuC/vWfU23aSLnzeE35GrM7LYVpcPTPcoN19Hl5GAzxqqk4BLDqegIGSCffHp12ra4N9F91cxmQGFF/AWZvPjuNKny+569Rkb10/x/dqtlJHnzyjSoH3tmDM3wUAtn1AHUirBFCEUIoAVQFAHQBdgPyFcSz8QapURnhJtvp0WP7wdWOmj7RrOUkjh/C/o3nmmMLMiMgJkGT5cYA82Du2RjAIIyfjefB3ixeFR3Fpy3dg6tFGT0ZvspNcnQIHRGyM55uwNbthxmJOJXbOyojCOMOxAUtAraxqO2cyY+MbDtVF8ZcfjF200elyXYFDndDHEmT6EtHqAO+DnFdTSa7V3X8Ljy4U12y0n/AJ8jM4VRcW5Z95p+nP8AYs/CfECrqjnlit7gTyzxO+RDIJ2Z3Uknpl2UgnPlVhnGKlouNSXlxb28SQu63MMrvDMJljSJw7MSqjTkAqAxBOrAB3xL/RObO4sS0S65GIFxzsO+oDIG+fssHyjpgn8Wqrza2SRLpjREX0RQo/IVqh4PD2yvm8yTz89+Xlnnjn5YLZ37xjsVHg6/V5ZbJtuUTJD+tBIxK4/o2JiPoAh/EKjOKJi6lQdZzaBR2Lo07OTj8KxRhj+yvrg3fi3BUuNJbKyRktHIuzoTscHupGxU7EdR0qs2tgjzSmQFblPs2KsRpB0lXj9FcKpycnKFCSExW+2HC+LoK58S4TVuSlyyucpzYLi1dTjKuCrFT7qYpSD0PUdRVv8ADt8Z7S3mbGqWCOQ49XRWP8TXPeMRSOGt1dUuTewgMBsVmiMPMC+pjWUkDo0bdq6ZY2awxJEgwkaKij0CgKP4AVZQuTZXazPSlK0FIpSlAKUpQClKUBx76XbCS3mludJMM8OkuPwSIjIAT2DKVwfUEdcAx3G7lBdsSwCiGBI8nHlId9vYk/3fau3yxBgVYAgjBBGQQexB7VUuJ/Rfaz4BMyKuyqjKAgByArMpYLnourA7AVku0ynnHUzWUcWcdTll1xQgMQAoXB5kmRGR383rnbbNa/GJGk4bHCY5hGLk4kkRowAFkKKgYDP4jsMKukdTgdu4d4Is4GDpAhcdHkzK49w8hJB+FVn6a4c2UL7+S6XPweOVP8xX86hXpVUm88zV4bpoR1EFZzTks/qcAuOGunbUPVf9Otaqkg7ZB9tjtVocHsQPiM/9xWtLAScsqt8s/wCO4+RPwq2N3Rn2Gr/D0E80tpeayv7+hGQcamTOmRt+ucNn4lgcj2qVj+kG/WLlC4YLjAOlNQHoH05H55rwvD4jvo/if9a+fVIwQdKADue/wz2qucaLPirT9UjFH8PXQ97jis9s/wCEa3FJnGjmSEfoqSB+S1v+H/CFxetIsKqDGAW1nT97OAPc4Pp7kVvQgnARSckBVUbsSQAFX1JOPnXSfCPhK6gXQ9m+sszO7SRIpZvKcOrF+WqKoAC7nJPYVVqbbo1P/wA8Pe+/Qz63wyjRKKc8yfljl9fl8yY+iDwklnFNIlwZmlKK6GMxGJo9WVZCxOrz9+2CMgg10OoXwx4aWzRuhllYNI4BAJGygZydCjYZJPUncmpqt8HJxXFucR78hVa8U2TpLFeRKzlAY50QZZ4W3yFG7NG+GAG5DSAZJwbLSpNJrDCeHlFN4HbLPxE3SxkpFbCNZXRly7OzHRrAPlQkFh/xMeoq5UpXkY8KweylxPIpSlSIilKUApSlAKUpQCma0uM8UW2t5bh86Yo2kIHUhQTge5xj51x2fjd7O3Nlu7iJjvy4HEcceeigAebHTLZzWe/U10JOfUvp087m1E7fVW+k+x5vCbobApHzRnbeFllG59dGPnVT4D4+urdgtyxuoe7aVWdPfy4WQe2A3pnpVr8TTm6t7eS3zNbmZZJRENRZFVyuE6nEwjLKBnynbYiorVQsrlOv3sLbr6YPZU2UzXFy8zgqtkAjoRn86+19ktDDJJAQ68qQhQ6sjaD5oyVcAjKkdRXyqD9S01yvqjYuqNcxhy4bcAgf3Qf+9eobYKTgL7HGG+Z714tD55f2x/lWpbgfApL+5W1h2LDVI/aKPozH37KO5NTSbeEY52U1VPU2dHL13eEXz6G/DfMZ75xlVJjgz3I2kcfD7gP7ddarV4Xw2O2hSCJdMcahFHoB/ie5PcmtqtkY8KwfnWq1M9Ta7Z7v7wKUpUjMKUpQClKUApSlAKUpQClKUApSlAc0+mDirMFs0JGqJpnx3wwjiU/qlyx/cFVSKUOoYdGGR896nPpFjzxUhtw9lHjP6sswYfmw/MVTWQMT+gSSFycDJ646HPXHYk+pr5zxD8y5xfT+Ud7Re5UmupM4rLFxO4hjkS2mMPM+9gA79NQ7q2BgsN8e4GIAWwG65Q+qeX+A2PzBrchviNpOn6Q2/tDt8Rt8KwwU6nxVvmbG4zWJoq/EJZFuNUzOXICuZHZyRnyMHYklc5HtntWap/jPChcRadtQ3Vvj2/ZP+h7Cqul1pGJNQYbNlT1GxyQMZyK7On1Ht456rc7fh+pjHNc8JbrovP07/qZODWUs87wQIZJXlwq9vurlmPZB1Jr9C+CPB0fDrfQDrlfDTSYwXb29EHRR2HuTXEfCPjuThzyGFYXWVwxLoTqwoGOap2xgkDfGScb137w3x5L21juEDKHB8rdQVJVh74YEZGx610q8fM+W8Wtuk1GXwJvGHnq9/P8Agk6UpVxwxSlKAUpSgFKUoBSlKAUpSgFKUoBSlKApH0ocDaSGO7iUtJaliygZLwvjmADuV0q4H6hHeuV27gqNJBHQEdCOx+YwfnX6LxXLvFv0XtG73FgoKudUltkLuerQk7Anuh2PYjYVz9Zpfa+/Hf8Ac3aXU+z92WxSaVgnlbzIoKyqcMkilXT9pGwR/H515ht2/GzE+xwP7oWuI4OPxcvLqddSzsbdvKU6br6en7P+n+Hfzc8KWVuYrY1dcb5xtn49j+zXlUx6/Mk/4mvaSFTlcfA9D/59/wDGoZcXxQeGXV2Sg8p/oQXE4Pq0i6iBzMgOoxnGNnU5BG465Hwqf8N8WlTP1eWS2kQjUsZzE2c4PJfKYOD2BBB3rU47AtzbsuMOgLgdegIOk99j+eM4r7wThzAtISV1IqrjGSBls9xvkdfetjvfseNvE19/NYLJqN8X7RJvKx3aec59O+/Q6ZwX6UCpCX6Kg6fWIsmL+sQ5aP45ZfUir/FKGUMpDKwBBByCDuCCOorg6TkMEfGSCVI21Y6jHZgDn3GfhVl8C8ca1nSDP8nmfSE7RSMfKU9EZvKV6ZYEY82dWk8Qc5Ku3d7PucXU6FRTnXsuh1alKV2DlClKUApSlAKUpQClKUApSlAKUpQClKUBHcX8PW90AJ4kkx0JHmX9lxhl+RFUzin0TDc20xH6kw1D4CRfMP3g1dEpVdlULPiWSyFs4fCzh3FvCd3bAmSByo/HD9qv5L5wPcqKhIblH+6yt7AgkfEdRX6MqL4n4Ytbk5ntoJT6vGrN/aIz/GsE/DoP4Xj6myGvmviWTgd/diJdZ6gjSO7HOMAd8gkfOrVwr6P+JC3hAjts8pf5yZ1ZfKNmURHDDoQCeldM4b4LsrdxJDa28bjo6ouofBjuPlU1U4aCtR4Z8/oRnrbG8w5HHn+i7iPNWRms5CoOkB5UVNQwxxyyWONs5+VWfw39HTxSpNdTI5Q6ljiUqgYdCzMSzY6gYUZAODir1Sr46SmMlJR5oplqbZLDluKUpWkzilKUApSlAKUpQClKUApSlAKUpQClKUApSlAKUpQClKUApSlAKUpQClKUApSlAKUpQ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29700" name="Picture 4" descr="http://fdzeta.net/subir/images/0Mlj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492896"/>
            <a:ext cx="3024336" cy="37425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571750" y="1714500"/>
            <a:ext cx="3357563" cy="3429000"/>
            <a:chOff x="1458" y="2234"/>
            <a:chExt cx="8460" cy="8556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458" y="2234"/>
              <a:ext cx="8460" cy="8556"/>
              <a:chOff x="1458" y="2234"/>
              <a:chExt cx="8460" cy="8556"/>
            </a:xfrm>
          </p:grpSpPr>
          <p:grpSp>
            <p:nvGrpSpPr>
              <p:cNvPr id="4" name="Group 4"/>
              <p:cNvGrpSpPr>
                <a:grpSpLocks/>
              </p:cNvGrpSpPr>
              <p:nvPr/>
            </p:nvGrpSpPr>
            <p:grpSpPr bwMode="auto">
              <a:xfrm>
                <a:off x="1458" y="2234"/>
                <a:ext cx="8460" cy="8556"/>
                <a:chOff x="1458" y="2234"/>
                <a:chExt cx="8460" cy="8556"/>
              </a:xfrm>
            </p:grpSpPr>
            <p:grpSp>
              <p:nvGrpSpPr>
                <p:cNvPr id="5" name="Group 5"/>
                <p:cNvGrpSpPr>
                  <a:grpSpLocks/>
                </p:cNvGrpSpPr>
                <p:nvPr/>
              </p:nvGrpSpPr>
              <p:grpSpPr bwMode="auto">
                <a:xfrm>
                  <a:off x="1458" y="2234"/>
                  <a:ext cx="8460" cy="8556"/>
                  <a:chOff x="1458" y="2234"/>
                  <a:chExt cx="8460" cy="8556"/>
                </a:xfrm>
              </p:grpSpPr>
              <p:grpSp>
                <p:nvGrpSpPr>
                  <p:cNvPr id="6" name="Group 6"/>
                  <p:cNvGrpSpPr>
                    <a:grpSpLocks/>
                  </p:cNvGrpSpPr>
                  <p:nvPr/>
                </p:nvGrpSpPr>
                <p:grpSpPr bwMode="auto">
                  <a:xfrm>
                    <a:off x="1458" y="2234"/>
                    <a:ext cx="8460" cy="8556"/>
                    <a:chOff x="1458" y="2234"/>
                    <a:chExt cx="8460" cy="8556"/>
                  </a:xfrm>
                </p:grpSpPr>
                <p:sp>
                  <p:nvSpPr>
                    <p:cNvPr id="3132" name="Oval 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58" y="2234"/>
                      <a:ext cx="8460" cy="8556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3133" name="Oval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2" y="2766"/>
                      <a:ext cx="7338" cy="750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</p:grpSp>
              <p:cxnSp>
                <p:nvCxnSpPr>
                  <p:cNvPr id="3128" name="AutoShape 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2766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129" name="AutoShape 1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10067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130" name="AutoShape 11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2118" y="6413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3131" name="AutoShape 12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9263" y="6412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cxnSp>
              <p:nvCxnSpPr>
                <p:cNvPr id="3119" name="AutoShape 13"/>
                <p:cNvCxnSpPr>
                  <a:cxnSpLocks noChangeShapeType="1"/>
                </p:cNvCxnSpPr>
                <p:nvPr/>
              </p:nvCxnSpPr>
              <p:spPr bwMode="auto">
                <a:xfrm>
                  <a:off x="2505" y="4672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3120" name="AutoShape 14"/>
                <p:cNvCxnSpPr>
                  <a:cxnSpLocks noChangeShapeType="1"/>
                </p:cNvCxnSpPr>
                <p:nvPr/>
              </p:nvCxnSpPr>
              <p:spPr bwMode="auto">
                <a:xfrm>
                  <a:off x="8760" y="8205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3121" name="AutoShape 15"/>
                <p:cNvCxnSpPr>
                  <a:cxnSpLocks noChangeShapeType="1"/>
                </p:cNvCxnSpPr>
                <p:nvPr/>
              </p:nvCxnSpPr>
              <p:spPr bwMode="auto">
                <a:xfrm flipV="1">
                  <a:off x="2415" y="8160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3122" name="AutoShape 16"/>
                <p:cNvCxnSpPr>
                  <a:cxnSpLocks noChangeShapeType="1"/>
                </p:cNvCxnSpPr>
                <p:nvPr/>
              </p:nvCxnSpPr>
              <p:spPr bwMode="auto">
                <a:xfrm flipV="1">
                  <a:off x="8730" y="4815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3123" name="AutoShape 17"/>
                <p:cNvCxnSpPr>
                  <a:cxnSpLocks noChangeShapeType="1"/>
                </p:cNvCxnSpPr>
                <p:nvPr/>
              </p:nvCxnSpPr>
              <p:spPr bwMode="auto">
                <a:xfrm>
                  <a:off x="3840" y="328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3124" name="AutoShape 18"/>
                <p:cNvCxnSpPr>
                  <a:cxnSpLocks noChangeShapeType="1"/>
                </p:cNvCxnSpPr>
                <p:nvPr/>
              </p:nvCxnSpPr>
              <p:spPr bwMode="auto">
                <a:xfrm>
                  <a:off x="7537" y="949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3125" name="AutoShape 19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58" y="9495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3126" name="AutoShape 20"/>
                <p:cNvCxnSpPr>
                  <a:cxnSpLocks noChangeShapeType="1"/>
                </p:cNvCxnSpPr>
                <p:nvPr/>
              </p:nvCxnSpPr>
              <p:spPr bwMode="auto">
                <a:xfrm flipV="1">
                  <a:off x="7567" y="3353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7" name="Group 21"/>
              <p:cNvGrpSpPr>
                <a:grpSpLocks/>
              </p:cNvGrpSpPr>
              <p:nvPr/>
            </p:nvGrpSpPr>
            <p:grpSpPr bwMode="auto">
              <a:xfrm>
                <a:off x="2338" y="2959"/>
                <a:ext cx="6667" cy="7048"/>
                <a:chOff x="2338" y="2959"/>
                <a:chExt cx="6667" cy="7048"/>
              </a:xfrm>
            </p:grpSpPr>
            <p:sp>
              <p:nvSpPr>
                <p:cNvPr id="3106" name="WordArt 2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392" y="2959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12</a:t>
                  </a:r>
                </a:p>
              </p:txBody>
            </p:sp>
            <p:sp>
              <p:nvSpPr>
                <p:cNvPr id="3107" name="WordArt 2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140" y="3528"/>
                  <a:ext cx="472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4E6128"/>
                        </a:solidFill>
                        <a:round/>
                        <a:headEnd/>
                        <a:tailEnd/>
                      </a:ln>
                      <a:solidFill>
                        <a:srgbClr val="92D050"/>
                      </a:solidFill>
                      <a:latin typeface="Comic Sans MS"/>
                    </a:rPr>
                    <a:t>1</a:t>
                  </a:r>
                </a:p>
              </p:txBody>
            </p:sp>
            <p:sp>
              <p:nvSpPr>
                <p:cNvPr id="3108" name="WordArt 2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421" y="6106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3</a:t>
                  </a:r>
                </a:p>
              </p:txBody>
            </p:sp>
            <p:sp>
              <p:nvSpPr>
                <p:cNvPr id="3109" name="WordArt 2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338" y="6124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9</a:t>
                  </a:r>
                </a:p>
              </p:txBody>
            </p:sp>
            <p:sp>
              <p:nvSpPr>
                <p:cNvPr id="3110" name="WordArt 2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437" y="9212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6</a:t>
                  </a:r>
                </a:p>
              </p:txBody>
            </p:sp>
            <p:sp>
              <p:nvSpPr>
                <p:cNvPr id="3111" name="WordArt 2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4590"/>
                  <a:ext cx="490" cy="63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90099"/>
                        </a:solidFill>
                        <a:round/>
                        <a:headEnd/>
                        <a:tailEnd/>
                      </a:ln>
                      <a:solidFill>
                        <a:srgbClr val="FF00FF"/>
                      </a:solidFill>
                      <a:latin typeface="Comic Sans MS"/>
                    </a:rPr>
                    <a:t>2</a:t>
                  </a:r>
                </a:p>
              </p:txBody>
            </p:sp>
            <p:sp>
              <p:nvSpPr>
                <p:cNvPr id="3112" name="WordArt 28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7628"/>
                  <a:ext cx="469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D8D8D8"/>
                      </a:solidFill>
                      <a:latin typeface="Comic Sans MS"/>
                    </a:rPr>
                    <a:t>4</a:t>
                  </a:r>
                </a:p>
              </p:txBody>
            </p:sp>
            <p:sp>
              <p:nvSpPr>
                <p:cNvPr id="3113" name="WordArt 29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057" y="8807"/>
                  <a:ext cx="555" cy="68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43634"/>
                        </a:solidFill>
                        <a:round/>
                        <a:headEnd/>
                        <a:tailEnd/>
                      </a:ln>
                      <a:solidFill>
                        <a:srgbClr val="FF0000"/>
                      </a:solidFill>
                      <a:latin typeface="Comic Sans MS"/>
                    </a:rPr>
                    <a:t>5</a:t>
                  </a:r>
                </a:p>
              </p:txBody>
            </p:sp>
            <p:sp>
              <p:nvSpPr>
                <p:cNvPr id="3114" name="WordArt 30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758" y="8655"/>
                  <a:ext cx="562" cy="70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E36C0A"/>
                        </a:solidFill>
                        <a:round/>
                        <a:headEnd/>
                        <a:tailEnd/>
                      </a:ln>
                      <a:solidFill>
                        <a:srgbClr val="E36C0A"/>
                      </a:solidFill>
                      <a:latin typeface="Comic Sans MS"/>
                    </a:rPr>
                    <a:t>7</a:t>
                  </a:r>
                </a:p>
              </p:txBody>
            </p:sp>
            <p:sp>
              <p:nvSpPr>
                <p:cNvPr id="3115" name="WordArt 31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7628"/>
                  <a:ext cx="555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00FF"/>
                        </a:solidFill>
                        <a:round/>
                        <a:headEnd/>
                        <a:tailEnd/>
                      </a:ln>
                      <a:solidFill>
                        <a:srgbClr val="800080"/>
                      </a:solidFill>
                      <a:latin typeface="Comic Sans MS"/>
                    </a:rPr>
                    <a:t>8</a:t>
                  </a:r>
                </a:p>
              </p:txBody>
            </p:sp>
            <p:sp>
              <p:nvSpPr>
                <p:cNvPr id="3116" name="WordArt 3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594" y="3517"/>
                  <a:ext cx="726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solidFill>
                        <a:srgbClr val="FFFF00"/>
                      </a:solidFill>
                      <a:latin typeface="Comic Sans MS"/>
                    </a:rPr>
                    <a:t>11</a:t>
                  </a:r>
                </a:p>
              </p:txBody>
            </p:sp>
            <p:sp>
              <p:nvSpPr>
                <p:cNvPr id="3117" name="WordArt 3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4717"/>
                  <a:ext cx="660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solidFill>
                        <a:srgbClr val="993300"/>
                      </a:solidFill>
                      <a:latin typeface="Comic Sans MS"/>
                    </a:rPr>
                    <a:t>10</a:t>
                  </a:r>
                </a:p>
              </p:txBody>
            </p:sp>
          </p:grpSp>
        </p:grpSp>
        <p:sp>
          <p:nvSpPr>
            <p:cNvPr id="3103" name="Oval 34"/>
            <p:cNvSpPr>
              <a:spLocks noChangeArrowheads="1"/>
            </p:cNvSpPr>
            <p:nvPr/>
          </p:nvSpPr>
          <p:spPr bwMode="auto">
            <a:xfrm>
              <a:off x="5362" y="6195"/>
              <a:ext cx="614" cy="616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>
                <a:latin typeface="Calibri" pitchFamily="34" charset="0"/>
              </a:endParaRPr>
            </a:p>
          </p:txBody>
        </p:sp>
      </p:grpSp>
      <p:sp>
        <p:nvSpPr>
          <p:cNvPr id="35" name="Seta para baixo 34"/>
          <p:cNvSpPr/>
          <p:nvPr/>
        </p:nvSpPr>
        <p:spPr>
          <a:xfrm>
            <a:off x="4071938" y="1214438"/>
            <a:ext cx="357187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7" name="Rectângulo 36"/>
          <p:cNvSpPr/>
          <p:nvPr/>
        </p:nvSpPr>
        <p:spPr>
          <a:xfrm>
            <a:off x="2786050" y="332656"/>
            <a:ext cx="36581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66"/>
                </a:solidFill>
                <a:latin typeface="Comic Sans MS" pitchFamily="66" charset="0"/>
              </a:rPr>
              <a:t>IL EST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66"/>
                </a:solidFill>
                <a:latin typeface="Comic Sans MS" pitchFamily="66" charset="0"/>
              </a:rPr>
              <a:t>une heure/ deux heures...</a:t>
            </a:r>
          </a:p>
        </p:txBody>
      </p:sp>
      <p:sp>
        <p:nvSpPr>
          <p:cNvPr id="38" name="Rectângulo 37"/>
          <p:cNvSpPr/>
          <p:nvPr/>
        </p:nvSpPr>
        <p:spPr>
          <a:xfrm>
            <a:off x="6143636" y="2071678"/>
            <a:ext cx="250033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>
                <a:ln w="10541" cmpd="sng">
                  <a:solidFill>
                    <a:srgbClr val="FF33CC"/>
                  </a:solidFill>
                  <a:prstDash val="solid"/>
                </a:ln>
                <a:solidFill>
                  <a:srgbClr val="FF33CC"/>
                </a:solidFill>
                <a:latin typeface="Comic Sans MS" pitchFamily="66" charset="0"/>
              </a:rPr>
              <a:t>dix</a:t>
            </a:r>
            <a:endParaRPr lang="pt-PT" sz="2000" b="1" dirty="0">
              <a:ln w="10541" cmpd="sng">
                <a:solidFill>
                  <a:srgbClr val="FF33CC"/>
                </a:solidFill>
                <a:prstDash val="solid"/>
              </a:ln>
              <a:solidFill>
                <a:srgbClr val="FF33CC"/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39" name="Rectângulo 38"/>
          <p:cNvSpPr/>
          <p:nvPr/>
        </p:nvSpPr>
        <p:spPr>
          <a:xfrm>
            <a:off x="5572132" y="1214422"/>
            <a:ext cx="2571768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  <a:latin typeface="Comic Sans MS" pitchFamily="66" charset="0"/>
              </a:rPr>
              <a:t>cinq</a:t>
            </a:r>
            <a:endParaRPr lang="pt-PT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9900"/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44" name="Rectângulo 43"/>
          <p:cNvSpPr/>
          <p:nvPr/>
        </p:nvSpPr>
        <p:spPr>
          <a:xfrm>
            <a:off x="6429388" y="3071810"/>
            <a:ext cx="1928826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et quart</a:t>
            </a:r>
            <a:endParaRPr lang="pt-PT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omic Sans MS" pitchFamily="66" charset="0"/>
              <a:cs typeface="+mn-cs"/>
            </a:endParaRPr>
          </a:p>
        </p:txBody>
      </p:sp>
      <p:sp>
        <p:nvSpPr>
          <p:cNvPr id="45" name="Rectângulo 44"/>
          <p:cNvSpPr/>
          <p:nvPr/>
        </p:nvSpPr>
        <p:spPr>
          <a:xfrm>
            <a:off x="5357818" y="5143512"/>
            <a:ext cx="3500462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Comic Sans MS" pitchFamily="66" charset="0"/>
              </a:rPr>
              <a:t>vingt-cinq</a:t>
            </a:r>
            <a:endParaRPr lang="pt-PT" sz="20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46" name="Rectângulo 45"/>
          <p:cNvSpPr/>
          <p:nvPr/>
        </p:nvSpPr>
        <p:spPr>
          <a:xfrm>
            <a:off x="2786050" y="5715016"/>
            <a:ext cx="3000396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et demie</a:t>
            </a:r>
            <a:endParaRPr lang="pt-PT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omic Sans MS" pitchFamily="66" charset="0"/>
              <a:cs typeface="+mn-cs"/>
            </a:endParaRPr>
          </a:p>
        </p:txBody>
      </p:sp>
      <p:sp>
        <p:nvSpPr>
          <p:cNvPr id="47" name="Rectângulo 46"/>
          <p:cNvSpPr/>
          <p:nvPr/>
        </p:nvSpPr>
        <p:spPr>
          <a:xfrm>
            <a:off x="6072198" y="4286256"/>
            <a:ext cx="285752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>
                <a:ln w="10541" cmpd="sng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latin typeface="Comic Sans MS" pitchFamily="66" charset="0"/>
              </a:rPr>
              <a:t>vingt</a:t>
            </a:r>
            <a:endParaRPr lang="pt-PT" sz="2000" b="1" dirty="0">
              <a:ln w="10541" cmpd="sng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48" name="Seta para baixo 47"/>
          <p:cNvSpPr/>
          <p:nvPr/>
        </p:nvSpPr>
        <p:spPr>
          <a:xfrm rot="2292477">
            <a:off x="5067300" y="1549400"/>
            <a:ext cx="357188" cy="571500"/>
          </a:xfrm>
          <a:prstGeom prst="downArrow">
            <a:avLst/>
          </a:prstGeom>
          <a:solidFill>
            <a:srgbClr val="66FF33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dirty="0">
              <a:solidFill>
                <a:srgbClr val="66FF33"/>
              </a:solidFill>
            </a:endParaRPr>
          </a:p>
        </p:txBody>
      </p:sp>
      <p:sp>
        <p:nvSpPr>
          <p:cNvPr id="49" name="Seta para baixo 48"/>
          <p:cNvSpPr/>
          <p:nvPr/>
        </p:nvSpPr>
        <p:spPr>
          <a:xfrm rot="17461535">
            <a:off x="2437606" y="2269332"/>
            <a:ext cx="357187" cy="571500"/>
          </a:xfrm>
          <a:prstGeom prst="downArrow">
            <a:avLst/>
          </a:prstGeom>
          <a:solidFill>
            <a:srgbClr val="9933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50" name="Seta para baixo 49"/>
          <p:cNvSpPr/>
          <p:nvPr/>
        </p:nvSpPr>
        <p:spPr>
          <a:xfrm rot="18247196">
            <a:off x="3086894" y="1594644"/>
            <a:ext cx="357188" cy="571500"/>
          </a:xfrm>
          <a:prstGeom prst="downArrow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51" name="Seta para baixo 50"/>
          <p:cNvSpPr/>
          <p:nvPr/>
        </p:nvSpPr>
        <p:spPr>
          <a:xfrm rot="10800000">
            <a:off x="4071938" y="5072063"/>
            <a:ext cx="357187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52" name="Seta para baixo 51"/>
          <p:cNvSpPr/>
          <p:nvPr/>
        </p:nvSpPr>
        <p:spPr>
          <a:xfrm rot="5400000">
            <a:off x="5893594" y="3107532"/>
            <a:ext cx="357187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53" name="Seta para baixo 52"/>
          <p:cNvSpPr/>
          <p:nvPr/>
        </p:nvSpPr>
        <p:spPr>
          <a:xfrm rot="7401270">
            <a:off x="5658644" y="4091782"/>
            <a:ext cx="357187" cy="571500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54" name="Seta para baixo 53"/>
          <p:cNvSpPr/>
          <p:nvPr/>
        </p:nvSpPr>
        <p:spPr>
          <a:xfrm rot="8515069">
            <a:off x="5067300" y="4692650"/>
            <a:ext cx="357188" cy="571500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55" name="Seta para baixo 54"/>
          <p:cNvSpPr/>
          <p:nvPr/>
        </p:nvSpPr>
        <p:spPr>
          <a:xfrm rot="13331538">
            <a:off x="3003550" y="4689475"/>
            <a:ext cx="357188" cy="571500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56" name="Seta para baixo 55"/>
          <p:cNvSpPr/>
          <p:nvPr/>
        </p:nvSpPr>
        <p:spPr>
          <a:xfrm rot="13775771">
            <a:off x="2440781" y="4036219"/>
            <a:ext cx="357188" cy="571500"/>
          </a:xfrm>
          <a:prstGeom prst="downArrow">
            <a:avLst/>
          </a:prstGeom>
          <a:solidFill>
            <a:srgbClr val="800080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57" name="Seta para baixo 56"/>
          <p:cNvSpPr/>
          <p:nvPr/>
        </p:nvSpPr>
        <p:spPr>
          <a:xfrm rot="16200000">
            <a:off x="2178844" y="3151982"/>
            <a:ext cx="357187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58" name="Seta para baixo 57"/>
          <p:cNvSpPr/>
          <p:nvPr/>
        </p:nvSpPr>
        <p:spPr>
          <a:xfrm rot="3739061">
            <a:off x="5730081" y="2242344"/>
            <a:ext cx="357188" cy="571500"/>
          </a:xfrm>
          <a:prstGeom prst="downArrow">
            <a:avLst/>
          </a:prstGeom>
          <a:solidFill>
            <a:srgbClr val="FF33CC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59" name="Rectângulo 58"/>
          <p:cNvSpPr/>
          <p:nvPr/>
        </p:nvSpPr>
        <p:spPr>
          <a:xfrm>
            <a:off x="571472" y="1357298"/>
            <a:ext cx="2286016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>
                <a:ln w="10541" cmpd="sng">
                  <a:solidFill>
                    <a:srgbClr val="993300"/>
                  </a:solidFill>
                  <a:prstDash val="solid"/>
                </a:ln>
                <a:solidFill>
                  <a:srgbClr val="FFFF00"/>
                </a:solidFill>
                <a:latin typeface="Comic Sans MS" pitchFamily="66" charset="0"/>
              </a:rPr>
              <a:t>moins cinq</a:t>
            </a:r>
            <a:endParaRPr lang="pt-PT" sz="2000" b="1" dirty="0">
              <a:ln w="10541" cmpd="sng">
                <a:solidFill>
                  <a:srgbClr val="993300"/>
                </a:solidFill>
                <a:prstDash val="solid"/>
              </a:ln>
              <a:solidFill>
                <a:srgbClr val="FFFF00"/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60" name="Rectângulo 59"/>
          <p:cNvSpPr/>
          <p:nvPr/>
        </p:nvSpPr>
        <p:spPr>
          <a:xfrm>
            <a:off x="214282" y="2143116"/>
            <a:ext cx="2071702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>
                <a:ln w="10541" cmpd="sng">
                  <a:solidFill>
                    <a:srgbClr val="993300"/>
                  </a:solidFill>
                  <a:prstDash val="solid"/>
                </a:ln>
                <a:solidFill>
                  <a:srgbClr val="993300"/>
                </a:solidFill>
                <a:latin typeface="Comic Sans MS" pitchFamily="66" charset="0"/>
              </a:rPr>
              <a:t>moins dix</a:t>
            </a:r>
            <a:endParaRPr lang="pt-PT" sz="2000" b="1" dirty="0">
              <a:ln w="10541" cmpd="sng">
                <a:solidFill>
                  <a:srgbClr val="993300"/>
                </a:solidFill>
                <a:prstDash val="solid"/>
              </a:ln>
              <a:solidFill>
                <a:srgbClr val="993300"/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61" name="Rectângulo 60"/>
          <p:cNvSpPr/>
          <p:nvPr/>
        </p:nvSpPr>
        <p:spPr>
          <a:xfrm>
            <a:off x="0" y="3071810"/>
            <a:ext cx="2000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moins le quart</a:t>
            </a:r>
            <a:endParaRPr lang="pt-PT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omic Sans MS" pitchFamily="66" charset="0"/>
              <a:cs typeface="+mn-cs"/>
            </a:endParaRPr>
          </a:p>
        </p:txBody>
      </p:sp>
      <p:sp>
        <p:nvSpPr>
          <p:cNvPr id="62" name="Rectângulo 61"/>
          <p:cNvSpPr/>
          <p:nvPr/>
        </p:nvSpPr>
        <p:spPr>
          <a:xfrm>
            <a:off x="214282" y="4357694"/>
            <a:ext cx="250033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>
                <a:ln w="10541" cmpd="sng">
                  <a:solidFill>
                    <a:srgbClr val="800080"/>
                  </a:solidFill>
                  <a:prstDash val="solid"/>
                </a:ln>
                <a:solidFill>
                  <a:srgbClr val="800080"/>
                </a:solidFill>
                <a:latin typeface="Comic Sans MS" pitchFamily="66" charset="0"/>
              </a:rPr>
              <a:t>moins vingt</a:t>
            </a:r>
            <a:endParaRPr lang="pt-PT" sz="2000" b="1" dirty="0">
              <a:ln w="10541" cmpd="sng">
                <a:solidFill>
                  <a:srgbClr val="800080"/>
                </a:solidFill>
                <a:prstDash val="solid"/>
              </a:ln>
              <a:solidFill>
                <a:srgbClr val="800080"/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63" name="Rectângulo 62"/>
          <p:cNvSpPr/>
          <p:nvPr/>
        </p:nvSpPr>
        <p:spPr>
          <a:xfrm>
            <a:off x="142844" y="5072074"/>
            <a:ext cx="321471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>
                <a:ln w="10541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moins vingt-cinq</a:t>
            </a:r>
            <a:endParaRPr lang="pt-PT" sz="2000" b="1" dirty="0">
              <a:ln w="10541" cmpd="sng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64" name="Rectângulo 63"/>
          <p:cNvSpPr/>
          <p:nvPr/>
        </p:nvSpPr>
        <p:spPr>
          <a:xfrm>
            <a:off x="2987824" y="3214686"/>
            <a:ext cx="1296144" cy="52322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isometricOffAxis2Left"/>
              <a:lightRig rig="threePt" dir="t"/>
            </a:scene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>
                <a:ln w="12700">
                  <a:solidFill>
                    <a:srgbClr val="00990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moins</a:t>
            </a:r>
            <a:endParaRPr lang="pt-PT" sz="2800" b="1" dirty="0">
              <a:ln w="12700">
                <a:solidFill>
                  <a:srgbClr val="009900"/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  <a:cs typeface="+mn-cs"/>
            </a:endParaRPr>
          </a:p>
        </p:txBody>
      </p:sp>
      <p:cxnSp>
        <p:nvCxnSpPr>
          <p:cNvPr id="69" name="Conexão recta 68"/>
          <p:cNvCxnSpPr/>
          <p:nvPr/>
        </p:nvCxnSpPr>
        <p:spPr>
          <a:xfrm rot="5400000">
            <a:off x="3252788" y="3429000"/>
            <a:ext cx="2000250" cy="0"/>
          </a:xfrm>
          <a:prstGeom prst="line">
            <a:avLst/>
          </a:prstGeom>
          <a:ln w="38100">
            <a:solidFill>
              <a:srgbClr val="66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70" decel="100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770" decel="100000"/>
                                        <p:tgtEl>
                                          <p:spTgt spid="3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3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70" decel="100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770" decel="100000"/>
                                        <p:tgtEl>
                                          <p:spTgt spid="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770" decel="100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770" decel="100000"/>
                                        <p:tgtEl>
                                          <p:spTgt spid="4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4" dur="77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770" decel="100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770" decel="100000"/>
                                        <p:tgtEl>
                                          <p:spTgt spid="4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8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0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770" decel="100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2" dur="770" decel="100000"/>
                                        <p:tgtEl>
                                          <p:spTgt spid="4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4" dur="77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6" dur="77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770" decel="100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8" dur="770" decel="100000"/>
                                        <p:tgtEl>
                                          <p:spTgt spid="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0" dur="77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2" dur="77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770" decel="100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4" dur="770" decel="100000"/>
                                        <p:tgtEl>
                                          <p:spTgt spid="6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6" dur="77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8" dur="77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770" decel="100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0" dur="770" decel="100000"/>
                                        <p:tgtEl>
                                          <p:spTgt spid="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2" dur="77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4" dur="77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500"/>
                            </p:stCondLst>
                            <p:childTnLst>
                              <p:par>
                                <p:cTn id="163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770" decel="100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6" dur="770" decel="100000"/>
                                        <p:tgtEl>
                                          <p:spTgt spid="6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8" dur="77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0" dur="77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00"/>
                            </p:stCondLst>
                            <p:childTnLst>
                              <p:par>
                                <p:cTn id="17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770" decel="100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2" dur="770" decel="100000"/>
                                        <p:tgtEl>
                                          <p:spTgt spid="6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4" dur="77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6" dur="77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500"/>
                            </p:stCondLst>
                            <p:childTnLst>
                              <p:par>
                                <p:cTn id="19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770" decel="100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8" dur="770" decel="100000"/>
                                        <p:tgtEl>
                                          <p:spTgt spid="5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0" dur="77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2" dur="77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0063" y="258763"/>
            <a:ext cx="5372100" cy="6099175"/>
            <a:chOff x="1458" y="1696"/>
            <a:chExt cx="8460" cy="960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988" y="1696"/>
              <a:ext cx="1372" cy="1107"/>
              <a:chOff x="4958" y="1127"/>
              <a:chExt cx="1372" cy="1107"/>
            </a:xfrm>
          </p:grpSpPr>
          <p:sp>
            <p:nvSpPr>
              <p:cNvPr id="7210" name="AutoShape 4"/>
              <p:cNvSpPr>
                <a:spLocks noChangeArrowheads="1"/>
              </p:cNvSpPr>
              <p:nvPr/>
            </p:nvSpPr>
            <p:spPr bwMode="auto">
              <a:xfrm rot="-5400000">
                <a:off x="5197" y="1409"/>
                <a:ext cx="908" cy="741"/>
              </a:xfrm>
              <a:prstGeom prst="flowChartDelay">
                <a:avLst/>
              </a:prstGeom>
              <a:solidFill>
                <a:srgbClr val="00B0F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  <p:sp>
            <p:nvSpPr>
              <p:cNvPr id="7211" name="AutoShape 5" descr="Linhas verticais com fundo claro"/>
              <p:cNvSpPr>
                <a:spLocks noChangeArrowheads="1"/>
              </p:cNvSpPr>
              <p:nvPr/>
            </p:nvSpPr>
            <p:spPr bwMode="auto">
              <a:xfrm>
                <a:off x="4958" y="1127"/>
                <a:ext cx="1372" cy="626"/>
              </a:xfrm>
              <a:prstGeom prst="flowChartAlternateProcess">
                <a:avLst/>
              </a:prstGeom>
              <a:pattFill prst="ltVert">
                <a:fgClr>
                  <a:srgbClr val="00FF00"/>
                </a:fgClr>
                <a:bgClr>
                  <a:srgbClr val="FFFFFF"/>
                </a:bgClr>
              </a:patt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58" y="2743"/>
              <a:ext cx="8460" cy="8556"/>
              <a:chOff x="1458" y="2234"/>
              <a:chExt cx="8460" cy="8556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1458" y="2234"/>
                <a:ext cx="8460" cy="8556"/>
                <a:chOff x="1458" y="2234"/>
                <a:chExt cx="8460" cy="8556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458" y="2234"/>
                  <a:ext cx="8460" cy="8556"/>
                  <a:chOff x="1458" y="2234"/>
                  <a:chExt cx="8460" cy="8556"/>
                </a:xfrm>
              </p:grpSpPr>
              <p:grpSp>
                <p:nvGrpSpPr>
                  <p:cNvPr id="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458" y="2234"/>
                    <a:ext cx="8460" cy="8556"/>
                    <a:chOff x="1458" y="2234"/>
                    <a:chExt cx="8460" cy="8556"/>
                  </a:xfrm>
                </p:grpSpPr>
                <p:sp>
                  <p:nvSpPr>
                    <p:cNvPr id="7208" name="Oval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58" y="2234"/>
                      <a:ext cx="8460" cy="8556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7209" name="Oval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2" y="2766"/>
                      <a:ext cx="7338" cy="750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</p:grpSp>
              <p:cxnSp>
                <p:nvCxnSpPr>
                  <p:cNvPr id="7204" name="AutoShape 1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2766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5" name="AutoShape 1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10067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6" name="AutoShape 14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2118" y="6413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7" name="AutoShape 15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9263" y="6412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cxnSp>
              <p:nvCxnSpPr>
                <p:cNvPr id="7195" name="AutoShape 16"/>
                <p:cNvCxnSpPr>
                  <a:cxnSpLocks noChangeShapeType="1"/>
                </p:cNvCxnSpPr>
                <p:nvPr/>
              </p:nvCxnSpPr>
              <p:spPr bwMode="auto">
                <a:xfrm>
                  <a:off x="2505" y="4672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6" name="AutoShape 17"/>
                <p:cNvCxnSpPr>
                  <a:cxnSpLocks noChangeShapeType="1"/>
                </p:cNvCxnSpPr>
                <p:nvPr/>
              </p:nvCxnSpPr>
              <p:spPr bwMode="auto">
                <a:xfrm>
                  <a:off x="8760" y="8205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7" name="AutoShape 18"/>
                <p:cNvCxnSpPr>
                  <a:cxnSpLocks noChangeShapeType="1"/>
                </p:cNvCxnSpPr>
                <p:nvPr/>
              </p:nvCxnSpPr>
              <p:spPr bwMode="auto">
                <a:xfrm flipV="1">
                  <a:off x="2415" y="8160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8" name="AutoShape 19"/>
                <p:cNvCxnSpPr>
                  <a:cxnSpLocks noChangeShapeType="1"/>
                </p:cNvCxnSpPr>
                <p:nvPr/>
              </p:nvCxnSpPr>
              <p:spPr bwMode="auto">
                <a:xfrm flipV="1">
                  <a:off x="8730" y="4815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9" name="AutoShape 20"/>
                <p:cNvCxnSpPr>
                  <a:cxnSpLocks noChangeShapeType="1"/>
                </p:cNvCxnSpPr>
                <p:nvPr/>
              </p:nvCxnSpPr>
              <p:spPr bwMode="auto">
                <a:xfrm>
                  <a:off x="3840" y="328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0" name="AutoShape 21"/>
                <p:cNvCxnSpPr>
                  <a:cxnSpLocks noChangeShapeType="1"/>
                </p:cNvCxnSpPr>
                <p:nvPr/>
              </p:nvCxnSpPr>
              <p:spPr bwMode="auto">
                <a:xfrm>
                  <a:off x="7537" y="949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1" name="AutoShape 22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58" y="9495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2" name="AutoShape 23"/>
                <p:cNvCxnSpPr>
                  <a:cxnSpLocks noChangeShapeType="1"/>
                </p:cNvCxnSpPr>
                <p:nvPr/>
              </p:nvCxnSpPr>
              <p:spPr bwMode="auto">
                <a:xfrm flipV="1">
                  <a:off x="7567" y="3353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8" name="Group 24"/>
              <p:cNvGrpSpPr>
                <a:grpSpLocks/>
              </p:cNvGrpSpPr>
              <p:nvPr/>
            </p:nvGrpSpPr>
            <p:grpSpPr bwMode="auto">
              <a:xfrm>
                <a:off x="2338" y="2959"/>
                <a:ext cx="6667" cy="7048"/>
                <a:chOff x="2338" y="2959"/>
                <a:chExt cx="6667" cy="7048"/>
              </a:xfrm>
            </p:grpSpPr>
            <p:sp>
              <p:nvSpPr>
                <p:cNvPr id="7182" name="WordArt 2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392" y="2959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12</a:t>
                  </a:r>
                </a:p>
              </p:txBody>
            </p:sp>
            <p:sp>
              <p:nvSpPr>
                <p:cNvPr id="7183" name="WordArt 2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140" y="3528"/>
                  <a:ext cx="472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4E6128"/>
                        </a:solidFill>
                        <a:round/>
                        <a:headEnd/>
                        <a:tailEnd/>
                      </a:ln>
                      <a:solidFill>
                        <a:srgbClr val="92D050"/>
                      </a:solidFill>
                      <a:latin typeface="Comic Sans MS"/>
                    </a:rPr>
                    <a:t>1</a:t>
                  </a:r>
                </a:p>
              </p:txBody>
            </p:sp>
            <p:sp>
              <p:nvSpPr>
                <p:cNvPr id="7184" name="WordArt 2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421" y="6106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3</a:t>
                  </a:r>
                </a:p>
              </p:txBody>
            </p:sp>
            <p:sp>
              <p:nvSpPr>
                <p:cNvPr id="7185" name="WordArt 28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338" y="6124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9</a:t>
                  </a:r>
                </a:p>
              </p:txBody>
            </p:sp>
            <p:sp>
              <p:nvSpPr>
                <p:cNvPr id="7186" name="WordArt 29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437" y="9212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6</a:t>
                  </a:r>
                </a:p>
              </p:txBody>
            </p:sp>
            <p:sp>
              <p:nvSpPr>
                <p:cNvPr id="7187" name="WordArt 30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4590"/>
                  <a:ext cx="490" cy="63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90099"/>
                        </a:solidFill>
                        <a:round/>
                        <a:headEnd/>
                        <a:tailEnd/>
                      </a:ln>
                      <a:solidFill>
                        <a:srgbClr val="FF00FF"/>
                      </a:solidFill>
                      <a:latin typeface="Comic Sans MS"/>
                    </a:rPr>
                    <a:t>2</a:t>
                  </a:r>
                </a:p>
              </p:txBody>
            </p:sp>
            <p:sp>
              <p:nvSpPr>
                <p:cNvPr id="7188" name="WordArt 31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7628"/>
                  <a:ext cx="469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D8D8D8"/>
                      </a:solidFill>
                      <a:latin typeface="Comic Sans MS"/>
                    </a:rPr>
                    <a:t>4</a:t>
                  </a:r>
                </a:p>
              </p:txBody>
            </p:sp>
            <p:sp>
              <p:nvSpPr>
                <p:cNvPr id="7189" name="WordArt 3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057" y="8807"/>
                  <a:ext cx="555" cy="68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43634"/>
                        </a:solidFill>
                        <a:round/>
                        <a:headEnd/>
                        <a:tailEnd/>
                      </a:ln>
                      <a:solidFill>
                        <a:srgbClr val="FF0000"/>
                      </a:solidFill>
                      <a:latin typeface="Comic Sans MS"/>
                    </a:rPr>
                    <a:t>5</a:t>
                  </a:r>
                </a:p>
              </p:txBody>
            </p:sp>
            <p:sp>
              <p:nvSpPr>
                <p:cNvPr id="7190" name="WordArt 3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758" y="8655"/>
                  <a:ext cx="562" cy="70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E36C0A"/>
                        </a:solidFill>
                        <a:round/>
                        <a:headEnd/>
                        <a:tailEnd/>
                      </a:ln>
                      <a:solidFill>
                        <a:srgbClr val="E36C0A"/>
                      </a:solidFill>
                      <a:latin typeface="Comic Sans MS"/>
                    </a:rPr>
                    <a:t>7</a:t>
                  </a:r>
                </a:p>
              </p:txBody>
            </p:sp>
            <p:sp>
              <p:nvSpPr>
                <p:cNvPr id="7191" name="WordArt 3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7628"/>
                  <a:ext cx="555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00FF"/>
                        </a:solidFill>
                        <a:round/>
                        <a:headEnd/>
                        <a:tailEnd/>
                      </a:ln>
                      <a:solidFill>
                        <a:srgbClr val="800080"/>
                      </a:solidFill>
                      <a:latin typeface="Comic Sans MS"/>
                    </a:rPr>
                    <a:t>8</a:t>
                  </a:r>
                </a:p>
              </p:txBody>
            </p:sp>
            <p:sp>
              <p:nvSpPr>
                <p:cNvPr id="7192" name="WordArt 3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594" y="3517"/>
                  <a:ext cx="726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solidFill>
                        <a:srgbClr val="FFFF00"/>
                      </a:solidFill>
                      <a:latin typeface="Comic Sans MS"/>
                    </a:rPr>
                    <a:t>11</a:t>
                  </a:r>
                </a:p>
              </p:txBody>
            </p:sp>
            <p:sp>
              <p:nvSpPr>
                <p:cNvPr id="7193" name="WordArt 3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4717"/>
                  <a:ext cx="660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solidFill>
                        <a:srgbClr val="993300"/>
                      </a:solidFill>
                      <a:latin typeface="Comic Sans MS"/>
                    </a:rPr>
                    <a:t>10</a:t>
                  </a:r>
                </a:p>
              </p:txBody>
            </p:sp>
          </p:grpSp>
        </p:grpSp>
      </p:grpSp>
      <p:sp>
        <p:nvSpPr>
          <p:cNvPr id="39" name="Seta para cima 38"/>
          <p:cNvSpPr/>
          <p:nvPr/>
        </p:nvSpPr>
        <p:spPr>
          <a:xfrm>
            <a:off x="3059832" y="2060848"/>
            <a:ext cx="357187" cy="1643063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40" name="Seta para cima 39"/>
          <p:cNvSpPr/>
          <p:nvPr/>
        </p:nvSpPr>
        <p:spPr>
          <a:xfrm rot="1990876">
            <a:off x="3285203" y="2583184"/>
            <a:ext cx="428625" cy="1214438"/>
          </a:xfrm>
          <a:prstGeom prst="upArrow">
            <a:avLst/>
          </a:prstGeom>
          <a:solidFill>
            <a:srgbClr val="FF33CC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7173" name="Oval 37"/>
          <p:cNvSpPr>
            <a:spLocks noChangeArrowheads="1"/>
          </p:cNvSpPr>
          <p:nvPr/>
        </p:nvSpPr>
        <p:spPr bwMode="auto">
          <a:xfrm>
            <a:off x="2979738" y="3440113"/>
            <a:ext cx="388937" cy="390525"/>
          </a:xfrm>
          <a:prstGeom prst="ellipse">
            <a:avLst/>
          </a:prstGeom>
          <a:solidFill>
            <a:srgbClr val="800080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45" name="Chamada rectangular 44"/>
          <p:cNvSpPr/>
          <p:nvPr/>
        </p:nvSpPr>
        <p:spPr>
          <a:xfrm>
            <a:off x="6215063" y="3068960"/>
            <a:ext cx="2571750" cy="1288728"/>
          </a:xfrm>
          <a:prstGeom prst="wedgeRectCallout">
            <a:avLst>
              <a:gd name="adj1" fmla="val 16108"/>
              <a:gd name="adj2" fmla="val 61269"/>
            </a:avLst>
          </a:prstGeom>
          <a:ln>
            <a:solidFill>
              <a:srgbClr val="80008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dirty="0">
                <a:latin typeface="Comic Sans MS" pitchFamily="66" charset="0"/>
              </a:rPr>
              <a:t>Il est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b="1" dirty="0">
                <a:solidFill>
                  <a:srgbClr val="FF0066"/>
                </a:solidFill>
                <a:latin typeface="Comic Sans MS" pitchFamily="66" charset="0"/>
              </a:rPr>
              <a:t>une heure</a:t>
            </a:r>
            <a:endParaRPr lang="pt-PT" sz="3000" dirty="0">
              <a:latin typeface="Comic Sans MS" pitchFamily="66" charset="0"/>
            </a:endParaRPr>
          </a:p>
        </p:txBody>
      </p:sp>
      <p:sp>
        <p:nvSpPr>
          <p:cNvPr id="46" name="Chamada rectangular arredondada 43"/>
          <p:cNvSpPr/>
          <p:nvPr/>
        </p:nvSpPr>
        <p:spPr>
          <a:xfrm>
            <a:off x="3851920" y="260648"/>
            <a:ext cx="3960440" cy="668040"/>
          </a:xfrm>
          <a:prstGeom prst="wedgeRoundRectCallout">
            <a:avLst>
              <a:gd name="adj1" fmla="val 35772"/>
              <a:gd name="adj2" fmla="val 9122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>
                <a:latin typeface="Comic Sans MS" pitchFamily="66" charset="0"/>
              </a:rPr>
              <a:t>Quelle heure est-il?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0063" y="258763"/>
            <a:ext cx="5372100" cy="6099175"/>
            <a:chOff x="1458" y="1696"/>
            <a:chExt cx="8460" cy="960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988" y="1696"/>
              <a:ext cx="1372" cy="1107"/>
              <a:chOff x="4958" y="1127"/>
              <a:chExt cx="1372" cy="1107"/>
            </a:xfrm>
          </p:grpSpPr>
          <p:sp>
            <p:nvSpPr>
              <p:cNvPr id="7210" name="AutoShape 4"/>
              <p:cNvSpPr>
                <a:spLocks noChangeArrowheads="1"/>
              </p:cNvSpPr>
              <p:nvPr/>
            </p:nvSpPr>
            <p:spPr bwMode="auto">
              <a:xfrm rot="-5400000">
                <a:off x="5197" y="1409"/>
                <a:ext cx="908" cy="741"/>
              </a:xfrm>
              <a:prstGeom prst="flowChartDelay">
                <a:avLst/>
              </a:prstGeom>
              <a:solidFill>
                <a:srgbClr val="00B0F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  <p:sp>
            <p:nvSpPr>
              <p:cNvPr id="7211" name="AutoShape 5" descr="Linhas verticais com fundo claro"/>
              <p:cNvSpPr>
                <a:spLocks noChangeArrowheads="1"/>
              </p:cNvSpPr>
              <p:nvPr/>
            </p:nvSpPr>
            <p:spPr bwMode="auto">
              <a:xfrm>
                <a:off x="4958" y="1127"/>
                <a:ext cx="1372" cy="626"/>
              </a:xfrm>
              <a:prstGeom prst="flowChartAlternateProcess">
                <a:avLst/>
              </a:prstGeom>
              <a:pattFill prst="ltVert">
                <a:fgClr>
                  <a:srgbClr val="00FF00"/>
                </a:fgClr>
                <a:bgClr>
                  <a:srgbClr val="FFFFFF"/>
                </a:bgClr>
              </a:patt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58" y="2743"/>
              <a:ext cx="8460" cy="8556"/>
              <a:chOff x="1458" y="2234"/>
              <a:chExt cx="8460" cy="8556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1458" y="2234"/>
                <a:ext cx="8460" cy="8556"/>
                <a:chOff x="1458" y="2234"/>
                <a:chExt cx="8460" cy="8556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458" y="2234"/>
                  <a:ext cx="8460" cy="8556"/>
                  <a:chOff x="1458" y="2234"/>
                  <a:chExt cx="8460" cy="8556"/>
                </a:xfrm>
              </p:grpSpPr>
              <p:grpSp>
                <p:nvGrpSpPr>
                  <p:cNvPr id="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458" y="2234"/>
                    <a:ext cx="8460" cy="8556"/>
                    <a:chOff x="1458" y="2234"/>
                    <a:chExt cx="8460" cy="8556"/>
                  </a:xfrm>
                </p:grpSpPr>
                <p:sp>
                  <p:nvSpPr>
                    <p:cNvPr id="7208" name="Oval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58" y="2234"/>
                      <a:ext cx="8460" cy="8556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7209" name="Oval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2" y="2766"/>
                      <a:ext cx="7338" cy="750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</p:grpSp>
              <p:cxnSp>
                <p:nvCxnSpPr>
                  <p:cNvPr id="7204" name="AutoShape 1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2766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5" name="AutoShape 1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10067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6" name="AutoShape 14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2118" y="6413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7" name="AutoShape 15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9263" y="6412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cxnSp>
              <p:nvCxnSpPr>
                <p:cNvPr id="7195" name="AutoShape 16"/>
                <p:cNvCxnSpPr>
                  <a:cxnSpLocks noChangeShapeType="1"/>
                </p:cNvCxnSpPr>
                <p:nvPr/>
              </p:nvCxnSpPr>
              <p:spPr bwMode="auto">
                <a:xfrm>
                  <a:off x="2505" y="4672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6" name="AutoShape 17"/>
                <p:cNvCxnSpPr>
                  <a:cxnSpLocks noChangeShapeType="1"/>
                </p:cNvCxnSpPr>
                <p:nvPr/>
              </p:nvCxnSpPr>
              <p:spPr bwMode="auto">
                <a:xfrm>
                  <a:off x="8760" y="8205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7" name="AutoShape 18"/>
                <p:cNvCxnSpPr>
                  <a:cxnSpLocks noChangeShapeType="1"/>
                </p:cNvCxnSpPr>
                <p:nvPr/>
              </p:nvCxnSpPr>
              <p:spPr bwMode="auto">
                <a:xfrm flipV="1">
                  <a:off x="2415" y="8160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8" name="AutoShape 19"/>
                <p:cNvCxnSpPr>
                  <a:cxnSpLocks noChangeShapeType="1"/>
                </p:cNvCxnSpPr>
                <p:nvPr/>
              </p:nvCxnSpPr>
              <p:spPr bwMode="auto">
                <a:xfrm flipV="1">
                  <a:off x="8730" y="4815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9" name="AutoShape 20"/>
                <p:cNvCxnSpPr>
                  <a:cxnSpLocks noChangeShapeType="1"/>
                </p:cNvCxnSpPr>
                <p:nvPr/>
              </p:nvCxnSpPr>
              <p:spPr bwMode="auto">
                <a:xfrm>
                  <a:off x="3840" y="328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0" name="AutoShape 21"/>
                <p:cNvCxnSpPr>
                  <a:cxnSpLocks noChangeShapeType="1"/>
                </p:cNvCxnSpPr>
                <p:nvPr/>
              </p:nvCxnSpPr>
              <p:spPr bwMode="auto">
                <a:xfrm>
                  <a:off x="7537" y="949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1" name="AutoShape 22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58" y="9495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2" name="AutoShape 23"/>
                <p:cNvCxnSpPr>
                  <a:cxnSpLocks noChangeShapeType="1"/>
                </p:cNvCxnSpPr>
                <p:nvPr/>
              </p:nvCxnSpPr>
              <p:spPr bwMode="auto">
                <a:xfrm flipV="1">
                  <a:off x="7567" y="3353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8" name="Group 24"/>
              <p:cNvGrpSpPr>
                <a:grpSpLocks/>
              </p:cNvGrpSpPr>
              <p:nvPr/>
            </p:nvGrpSpPr>
            <p:grpSpPr bwMode="auto">
              <a:xfrm>
                <a:off x="2338" y="2959"/>
                <a:ext cx="6667" cy="7048"/>
                <a:chOff x="2338" y="2959"/>
                <a:chExt cx="6667" cy="7048"/>
              </a:xfrm>
            </p:grpSpPr>
            <p:sp>
              <p:nvSpPr>
                <p:cNvPr id="7182" name="WordArt 2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392" y="2959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12</a:t>
                  </a:r>
                </a:p>
              </p:txBody>
            </p:sp>
            <p:sp>
              <p:nvSpPr>
                <p:cNvPr id="7183" name="WordArt 2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140" y="3528"/>
                  <a:ext cx="472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4E6128"/>
                        </a:solidFill>
                        <a:round/>
                        <a:headEnd/>
                        <a:tailEnd/>
                      </a:ln>
                      <a:solidFill>
                        <a:srgbClr val="92D050"/>
                      </a:solidFill>
                      <a:latin typeface="Comic Sans MS"/>
                    </a:rPr>
                    <a:t>1</a:t>
                  </a:r>
                </a:p>
              </p:txBody>
            </p:sp>
            <p:sp>
              <p:nvSpPr>
                <p:cNvPr id="7184" name="WordArt 2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421" y="6106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3</a:t>
                  </a:r>
                </a:p>
              </p:txBody>
            </p:sp>
            <p:sp>
              <p:nvSpPr>
                <p:cNvPr id="7185" name="WordArt 28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338" y="6124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9</a:t>
                  </a:r>
                </a:p>
              </p:txBody>
            </p:sp>
            <p:sp>
              <p:nvSpPr>
                <p:cNvPr id="7186" name="WordArt 29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437" y="9212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6</a:t>
                  </a:r>
                </a:p>
              </p:txBody>
            </p:sp>
            <p:sp>
              <p:nvSpPr>
                <p:cNvPr id="7187" name="WordArt 30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4590"/>
                  <a:ext cx="490" cy="63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90099"/>
                        </a:solidFill>
                        <a:round/>
                        <a:headEnd/>
                        <a:tailEnd/>
                      </a:ln>
                      <a:solidFill>
                        <a:srgbClr val="FF00FF"/>
                      </a:solidFill>
                      <a:latin typeface="Comic Sans MS"/>
                    </a:rPr>
                    <a:t>2</a:t>
                  </a:r>
                </a:p>
              </p:txBody>
            </p:sp>
            <p:sp>
              <p:nvSpPr>
                <p:cNvPr id="7188" name="WordArt 31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7628"/>
                  <a:ext cx="469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D8D8D8"/>
                      </a:solidFill>
                      <a:latin typeface="Comic Sans MS"/>
                    </a:rPr>
                    <a:t>4</a:t>
                  </a:r>
                </a:p>
              </p:txBody>
            </p:sp>
            <p:sp>
              <p:nvSpPr>
                <p:cNvPr id="7189" name="WordArt 3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057" y="8807"/>
                  <a:ext cx="555" cy="68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43634"/>
                        </a:solidFill>
                        <a:round/>
                        <a:headEnd/>
                        <a:tailEnd/>
                      </a:ln>
                      <a:solidFill>
                        <a:srgbClr val="FF0000"/>
                      </a:solidFill>
                      <a:latin typeface="Comic Sans MS"/>
                    </a:rPr>
                    <a:t>5</a:t>
                  </a:r>
                </a:p>
              </p:txBody>
            </p:sp>
            <p:sp>
              <p:nvSpPr>
                <p:cNvPr id="7190" name="WordArt 3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758" y="8655"/>
                  <a:ext cx="562" cy="70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E36C0A"/>
                        </a:solidFill>
                        <a:round/>
                        <a:headEnd/>
                        <a:tailEnd/>
                      </a:ln>
                      <a:solidFill>
                        <a:srgbClr val="E36C0A"/>
                      </a:solidFill>
                      <a:latin typeface="Comic Sans MS"/>
                    </a:rPr>
                    <a:t>7</a:t>
                  </a:r>
                </a:p>
              </p:txBody>
            </p:sp>
            <p:sp>
              <p:nvSpPr>
                <p:cNvPr id="7191" name="WordArt 3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7628"/>
                  <a:ext cx="555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00FF"/>
                        </a:solidFill>
                        <a:round/>
                        <a:headEnd/>
                        <a:tailEnd/>
                      </a:ln>
                      <a:solidFill>
                        <a:srgbClr val="800080"/>
                      </a:solidFill>
                      <a:latin typeface="Comic Sans MS"/>
                    </a:rPr>
                    <a:t>8</a:t>
                  </a:r>
                </a:p>
              </p:txBody>
            </p:sp>
            <p:sp>
              <p:nvSpPr>
                <p:cNvPr id="7192" name="WordArt 3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594" y="3517"/>
                  <a:ext cx="726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solidFill>
                        <a:srgbClr val="FFFF00"/>
                      </a:solidFill>
                      <a:latin typeface="Comic Sans MS"/>
                    </a:rPr>
                    <a:t>11</a:t>
                  </a:r>
                </a:p>
              </p:txBody>
            </p:sp>
            <p:sp>
              <p:nvSpPr>
                <p:cNvPr id="7193" name="WordArt 3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4717"/>
                  <a:ext cx="660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solidFill>
                        <a:srgbClr val="993300"/>
                      </a:solidFill>
                      <a:latin typeface="Comic Sans MS"/>
                    </a:rPr>
                    <a:t>10</a:t>
                  </a:r>
                </a:p>
              </p:txBody>
            </p:sp>
          </p:grpSp>
        </p:grpSp>
      </p:grpSp>
      <p:sp>
        <p:nvSpPr>
          <p:cNvPr id="39" name="Seta para cima 38"/>
          <p:cNvSpPr/>
          <p:nvPr/>
        </p:nvSpPr>
        <p:spPr>
          <a:xfrm rot="1926892">
            <a:off x="3494088" y="2060575"/>
            <a:ext cx="357187" cy="1643063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40" name="Seta para cima 39"/>
          <p:cNvSpPr/>
          <p:nvPr/>
        </p:nvSpPr>
        <p:spPr>
          <a:xfrm rot="1883098">
            <a:off x="3355975" y="2451100"/>
            <a:ext cx="428625" cy="1214438"/>
          </a:xfrm>
          <a:prstGeom prst="upArrow">
            <a:avLst/>
          </a:prstGeom>
          <a:solidFill>
            <a:srgbClr val="FF33CC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7173" name="Oval 37"/>
          <p:cNvSpPr>
            <a:spLocks noChangeArrowheads="1"/>
          </p:cNvSpPr>
          <p:nvPr/>
        </p:nvSpPr>
        <p:spPr bwMode="auto">
          <a:xfrm>
            <a:off x="2979738" y="3440113"/>
            <a:ext cx="388937" cy="390525"/>
          </a:xfrm>
          <a:prstGeom prst="ellipse">
            <a:avLst/>
          </a:prstGeom>
          <a:solidFill>
            <a:srgbClr val="800080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45" name="Chamada rectangular 44"/>
          <p:cNvSpPr/>
          <p:nvPr/>
        </p:nvSpPr>
        <p:spPr>
          <a:xfrm>
            <a:off x="6215063" y="3068960"/>
            <a:ext cx="2571750" cy="1288728"/>
          </a:xfrm>
          <a:prstGeom prst="wedgeRectCallout">
            <a:avLst>
              <a:gd name="adj1" fmla="val 16108"/>
              <a:gd name="adj2" fmla="val 61269"/>
            </a:avLst>
          </a:prstGeom>
          <a:ln>
            <a:solidFill>
              <a:srgbClr val="80008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dirty="0">
                <a:latin typeface="Comic Sans MS" pitchFamily="66" charset="0"/>
              </a:rPr>
              <a:t>Il est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b="1" dirty="0">
                <a:solidFill>
                  <a:srgbClr val="FF0066"/>
                </a:solidFill>
                <a:latin typeface="Comic Sans MS" pitchFamily="66" charset="0"/>
              </a:rPr>
              <a:t>une heure </a:t>
            </a:r>
            <a:r>
              <a:rPr lang="pt-PT" sz="3000" b="1" dirty="0">
                <a:solidFill>
                  <a:srgbClr val="00B050"/>
                </a:solidFill>
                <a:latin typeface="Comic Sans MS" pitchFamily="66" charset="0"/>
              </a:rPr>
              <a:t>cinq</a:t>
            </a:r>
            <a:endParaRPr lang="pt-PT" sz="3000" dirty="0">
              <a:latin typeface="Comic Sans MS" pitchFamily="66" charset="0"/>
            </a:endParaRPr>
          </a:p>
        </p:txBody>
      </p:sp>
      <p:sp>
        <p:nvSpPr>
          <p:cNvPr id="46" name="Chamada rectangular arredondada 43"/>
          <p:cNvSpPr/>
          <p:nvPr/>
        </p:nvSpPr>
        <p:spPr>
          <a:xfrm>
            <a:off x="3851920" y="260648"/>
            <a:ext cx="3960440" cy="668040"/>
          </a:xfrm>
          <a:prstGeom prst="wedgeRoundRectCallout">
            <a:avLst>
              <a:gd name="adj1" fmla="val 35772"/>
              <a:gd name="adj2" fmla="val 9122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>
                <a:latin typeface="Comic Sans MS" pitchFamily="66" charset="0"/>
              </a:rPr>
              <a:t>Quelle heure est-il?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0063" y="258763"/>
            <a:ext cx="5372100" cy="6099175"/>
            <a:chOff x="1458" y="1696"/>
            <a:chExt cx="8460" cy="960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988" y="1696"/>
              <a:ext cx="1372" cy="1107"/>
              <a:chOff x="4958" y="1127"/>
              <a:chExt cx="1372" cy="1107"/>
            </a:xfrm>
          </p:grpSpPr>
          <p:sp>
            <p:nvSpPr>
              <p:cNvPr id="7210" name="AutoShape 4"/>
              <p:cNvSpPr>
                <a:spLocks noChangeArrowheads="1"/>
              </p:cNvSpPr>
              <p:nvPr/>
            </p:nvSpPr>
            <p:spPr bwMode="auto">
              <a:xfrm rot="-5400000">
                <a:off x="5197" y="1409"/>
                <a:ext cx="908" cy="741"/>
              </a:xfrm>
              <a:prstGeom prst="flowChartDelay">
                <a:avLst/>
              </a:prstGeom>
              <a:solidFill>
                <a:srgbClr val="00B0F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  <p:sp>
            <p:nvSpPr>
              <p:cNvPr id="7211" name="AutoShape 5" descr="Linhas verticais com fundo claro"/>
              <p:cNvSpPr>
                <a:spLocks noChangeArrowheads="1"/>
              </p:cNvSpPr>
              <p:nvPr/>
            </p:nvSpPr>
            <p:spPr bwMode="auto">
              <a:xfrm>
                <a:off x="4958" y="1127"/>
                <a:ext cx="1372" cy="626"/>
              </a:xfrm>
              <a:prstGeom prst="flowChartAlternateProcess">
                <a:avLst/>
              </a:prstGeom>
              <a:pattFill prst="ltVert">
                <a:fgClr>
                  <a:srgbClr val="00FF00"/>
                </a:fgClr>
                <a:bgClr>
                  <a:srgbClr val="FFFFFF"/>
                </a:bgClr>
              </a:patt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58" y="2743"/>
              <a:ext cx="8460" cy="8556"/>
              <a:chOff x="1458" y="2234"/>
              <a:chExt cx="8460" cy="8556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1458" y="2234"/>
                <a:ext cx="8460" cy="8556"/>
                <a:chOff x="1458" y="2234"/>
                <a:chExt cx="8460" cy="8556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458" y="2234"/>
                  <a:ext cx="8460" cy="8556"/>
                  <a:chOff x="1458" y="2234"/>
                  <a:chExt cx="8460" cy="8556"/>
                </a:xfrm>
              </p:grpSpPr>
              <p:grpSp>
                <p:nvGrpSpPr>
                  <p:cNvPr id="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458" y="2234"/>
                    <a:ext cx="8460" cy="8556"/>
                    <a:chOff x="1458" y="2234"/>
                    <a:chExt cx="8460" cy="8556"/>
                  </a:xfrm>
                </p:grpSpPr>
                <p:sp>
                  <p:nvSpPr>
                    <p:cNvPr id="7208" name="Oval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58" y="2234"/>
                      <a:ext cx="8460" cy="8556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7209" name="Oval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2" y="2766"/>
                      <a:ext cx="7338" cy="750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</p:grpSp>
              <p:cxnSp>
                <p:nvCxnSpPr>
                  <p:cNvPr id="7204" name="AutoShape 1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2766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5" name="AutoShape 1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10067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6" name="AutoShape 14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2118" y="6413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7" name="AutoShape 15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9263" y="6412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cxnSp>
              <p:nvCxnSpPr>
                <p:cNvPr id="7195" name="AutoShape 16"/>
                <p:cNvCxnSpPr>
                  <a:cxnSpLocks noChangeShapeType="1"/>
                </p:cNvCxnSpPr>
                <p:nvPr/>
              </p:nvCxnSpPr>
              <p:spPr bwMode="auto">
                <a:xfrm>
                  <a:off x="2505" y="4672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6" name="AutoShape 17"/>
                <p:cNvCxnSpPr>
                  <a:cxnSpLocks noChangeShapeType="1"/>
                </p:cNvCxnSpPr>
                <p:nvPr/>
              </p:nvCxnSpPr>
              <p:spPr bwMode="auto">
                <a:xfrm>
                  <a:off x="8760" y="8205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7" name="AutoShape 18"/>
                <p:cNvCxnSpPr>
                  <a:cxnSpLocks noChangeShapeType="1"/>
                </p:cNvCxnSpPr>
                <p:nvPr/>
              </p:nvCxnSpPr>
              <p:spPr bwMode="auto">
                <a:xfrm flipV="1">
                  <a:off x="2415" y="8160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8" name="AutoShape 19"/>
                <p:cNvCxnSpPr>
                  <a:cxnSpLocks noChangeShapeType="1"/>
                </p:cNvCxnSpPr>
                <p:nvPr/>
              </p:nvCxnSpPr>
              <p:spPr bwMode="auto">
                <a:xfrm flipV="1">
                  <a:off x="8730" y="4815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9" name="AutoShape 20"/>
                <p:cNvCxnSpPr>
                  <a:cxnSpLocks noChangeShapeType="1"/>
                </p:cNvCxnSpPr>
                <p:nvPr/>
              </p:nvCxnSpPr>
              <p:spPr bwMode="auto">
                <a:xfrm>
                  <a:off x="3840" y="328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0" name="AutoShape 21"/>
                <p:cNvCxnSpPr>
                  <a:cxnSpLocks noChangeShapeType="1"/>
                </p:cNvCxnSpPr>
                <p:nvPr/>
              </p:nvCxnSpPr>
              <p:spPr bwMode="auto">
                <a:xfrm>
                  <a:off x="7537" y="949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1" name="AutoShape 22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58" y="9495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2" name="AutoShape 23"/>
                <p:cNvCxnSpPr>
                  <a:cxnSpLocks noChangeShapeType="1"/>
                </p:cNvCxnSpPr>
                <p:nvPr/>
              </p:nvCxnSpPr>
              <p:spPr bwMode="auto">
                <a:xfrm flipV="1">
                  <a:off x="7567" y="3353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8" name="Group 24"/>
              <p:cNvGrpSpPr>
                <a:grpSpLocks/>
              </p:cNvGrpSpPr>
              <p:nvPr/>
            </p:nvGrpSpPr>
            <p:grpSpPr bwMode="auto">
              <a:xfrm>
                <a:off x="2338" y="2959"/>
                <a:ext cx="6667" cy="7048"/>
                <a:chOff x="2338" y="2959"/>
                <a:chExt cx="6667" cy="7048"/>
              </a:xfrm>
            </p:grpSpPr>
            <p:sp>
              <p:nvSpPr>
                <p:cNvPr id="7182" name="WordArt 2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392" y="2959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12</a:t>
                  </a:r>
                </a:p>
              </p:txBody>
            </p:sp>
            <p:sp>
              <p:nvSpPr>
                <p:cNvPr id="7183" name="WordArt 2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140" y="3528"/>
                  <a:ext cx="472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4E6128"/>
                        </a:solidFill>
                        <a:round/>
                        <a:headEnd/>
                        <a:tailEnd/>
                      </a:ln>
                      <a:solidFill>
                        <a:srgbClr val="92D050"/>
                      </a:solidFill>
                      <a:latin typeface="Comic Sans MS"/>
                    </a:rPr>
                    <a:t>1</a:t>
                  </a:r>
                </a:p>
              </p:txBody>
            </p:sp>
            <p:sp>
              <p:nvSpPr>
                <p:cNvPr id="7184" name="WordArt 2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421" y="6106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3</a:t>
                  </a:r>
                </a:p>
              </p:txBody>
            </p:sp>
            <p:sp>
              <p:nvSpPr>
                <p:cNvPr id="7185" name="WordArt 28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338" y="6124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9</a:t>
                  </a:r>
                </a:p>
              </p:txBody>
            </p:sp>
            <p:sp>
              <p:nvSpPr>
                <p:cNvPr id="7186" name="WordArt 29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437" y="9212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6</a:t>
                  </a:r>
                </a:p>
              </p:txBody>
            </p:sp>
            <p:sp>
              <p:nvSpPr>
                <p:cNvPr id="7187" name="WordArt 30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4590"/>
                  <a:ext cx="490" cy="63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90099"/>
                        </a:solidFill>
                        <a:round/>
                        <a:headEnd/>
                        <a:tailEnd/>
                      </a:ln>
                      <a:solidFill>
                        <a:srgbClr val="FF00FF"/>
                      </a:solidFill>
                      <a:latin typeface="Comic Sans MS"/>
                    </a:rPr>
                    <a:t>2</a:t>
                  </a:r>
                </a:p>
              </p:txBody>
            </p:sp>
            <p:sp>
              <p:nvSpPr>
                <p:cNvPr id="7188" name="WordArt 31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7628"/>
                  <a:ext cx="469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D8D8D8"/>
                      </a:solidFill>
                      <a:latin typeface="Comic Sans MS"/>
                    </a:rPr>
                    <a:t>4</a:t>
                  </a:r>
                </a:p>
              </p:txBody>
            </p:sp>
            <p:sp>
              <p:nvSpPr>
                <p:cNvPr id="7189" name="WordArt 3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057" y="8807"/>
                  <a:ext cx="555" cy="68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43634"/>
                        </a:solidFill>
                        <a:round/>
                        <a:headEnd/>
                        <a:tailEnd/>
                      </a:ln>
                      <a:solidFill>
                        <a:srgbClr val="FF0000"/>
                      </a:solidFill>
                      <a:latin typeface="Comic Sans MS"/>
                    </a:rPr>
                    <a:t>5</a:t>
                  </a:r>
                </a:p>
              </p:txBody>
            </p:sp>
            <p:sp>
              <p:nvSpPr>
                <p:cNvPr id="7190" name="WordArt 3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758" y="8655"/>
                  <a:ext cx="562" cy="70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E36C0A"/>
                        </a:solidFill>
                        <a:round/>
                        <a:headEnd/>
                        <a:tailEnd/>
                      </a:ln>
                      <a:solidFill>
                        <a:srgbClr val="E36C0A"/>
                      </a:solidFill>
                      <a:latin typeface="Comic Sans MS"/>
                    </a:rPr>
                    <a:t>7</a:t>
                  </a:r>
                </a:p>
              </p:txBody>
            </p:sp>
            <p:sp>
              <p:nvSpPr>
                <p:cNvPr id="7191" name="WordArt 3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7628"/>
                  <a:ext cx="555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00FF"/>
                        </a:solidFill>
                        <a:round/>
                        <a:headEnd/>
                        <a:tailEnd/>
                      </a:ln>
                      <a:solidFill>
                        <a:srgbClr val="800080"/>
                      </a:solidFill>
                      <a:latin typeface="Comic Sans MS"/>
                    </a:rPr>
                    <a:t>8</a:t>
                  </a:r>
                </a:p>
              </p:txBody>
            </p:sp>
            <p:sp>
              <p:nvSpPr>
                <p:cNvPr id="7192" name="WordArt 3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594" y="3517"/>
                  <a:ext cx="726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solidFill>
                        <a:srgbClr val="FFFF00"/>
                      </a:solidFill>
                      <a:latin typeface="Comic Sans MS"/>
                    </a:rPr>
                    <a:t>11</a:t>
                  </a:r>
                </a:p>
              </p:txBody>
            </p:sp>
            <p:sp>
              <p:nvSpPr>
                <p:cNvPr id="7193" name="WordArt 3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4717"/>
                  <a:ext cx="660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solidFill>
                        <a:srgbClr val="993300"/>
                      </a:solidFill>
                      <a:latin typeface="Comic Sans MS"/>
                    </a:rPr>
                    <a:t>10</a:t>
                  </a:r>
                </a:p>
              </p:txBody>
            </p:sp>
          </p:grpSp>
        </p:grpSp>
      </p:grpSp>
      <p:sp>
        <p:nvSpPr>
          <p:cNvPr id="39" name="Seta para cima 38"/>
          <p:cNvSpPr/>
          <p:nvPr/>
        </p:nvSpPr>
        <p:spPr>
          <a:xfrm rot="3484124">
            <a:off x="3744925" y="2473467"/>
            <a:ext cx="357187" cy="1643063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40" name="Seta para cima 39"/>
          <p:cNvSpPr/>
          <p:nvPr/>
        </p:nvSpPr>
        <p:spPr>
          <a:xfrm rot="1883098">
            <a:off x="3355975" y="2451100"/>
            <a:ext cx="428625" cy="1214438"/>
          </a:xfrm>
          <a:prstGeom prst="upArrow">
            <a:avLst/>
          </a:prstGeom>
          <a:solidFill>
            <a:srgbClr val="FF33CC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7173" name="Oval 37"/>
          <p:cNvSpPr>
            <a:spLocks noChangeArrowheads="1"/>
          </p:cNvSpPr>
          <p:nvPr/>
        </p:nvSpPr>
        <p:spPr bwMode="auto">
          <a:xfrm>
            <a:off x="2979738" y="3440113"/>
            <a:ext cx="388937" cy="390525"/>
          </a:xfrm>
          <a:prstGeom prst="ellipse">
            <a:avLst/>
          </a:prstGeom>
          <a:solidFill>
            <a:srgbClr val="800080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45" name="Chamada rectangular 44"/>
          <p:cNvSpPr/>
          <p:nvPr/>
        </p:nvSpPr>
        <p:spPr>
          <a:xfrm>
            <a:off x="6215063" y="3068960"/>
            <a:ext cx="2571750" cy="1288728"/>
          </a:xfrm>
          <a:prstGeom prst="wedgeRectCallout">
            <a:avLst>
              <a:gd name="adj1" fmla="val 16108"/>
              <a:gd name="adj2" fmla="val 61269"/>
            </a:avLst>
          </a:prstGeom>
          <a:ln>
            <a:solidFill>
              <a:srgbClr val="80008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dirty="0">
                <a:latin typeface="Comic Sans MS" pitchFamily="66" charset="0"/>
              </a:rPr>
              <a:t>Il est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b="1" dirty="0">
                <a:solidFill>
                  <a:srgbClr val="FF0066"/>
                </a:solidFill>
                <a:latin typeface="Comic Sans MS" pitchFamily="66" charset="0"/>
              </a:rPr>
              <a:t>une heure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b="1" dirty="0">
                <a:solidFill>
                  <a:srgbClr val="00B050"/>
                </a:solidFill>
                <a:latin typeface="Comic Sans MS" pitchFamily="66" charset="0"/>
              </a:rPr>
              <a:t>dix</a:t>
            </a:r>
            <a:endParaRPr lang="pt-PT" sz="3000" dirty="0">
              <a:latin typeface="Comic Sans MS" pitchFamily="66" charset="0"/>
            </a:endParaRPr>
          </a:p>
        </p:txBody>
      </p:sp>
      <p:sp>
        <p:nvSpPr>
          <p:cNvPr id="46" name="Chamada rectangular arredondada 43"/>
          <p:cNvSpPr/>
          <p:nvPr/>
        </p:nvSpPr>
        <p:spPr>
          <a:xfrm>
            <a:off x="3851920" y="260648"/>
            <a:ext cx="3960440" cy="668040"/>
          </a:xfrm>
          <a:prstGeom prst="wedgeRoundRectCallout">
            <a:avLst>
              <a:gd name="adj1" fmla="val 35772"/>
              <a:gd name="adj2" fmla="val 9122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>
                <a:latin typeface="Comic Sans MS" pitchFamily="66" charset="0"/>
              </a:rPr>
              <a:t>Quelle heure est-il?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0063" y="258763"/>
            <a:ext cx="5372100" cy="6099175"/>
            <a:chOff x="1458" y="1696"/>
            <a:chExt cx="8460" cy="960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988" y="1696"/>
              <a:ext cx="1372" cy="1107"/>
              <a:chOff x="4958" y="1127"/>
              <a:chExt cx="1372" cy="1107"/>
            </a:xfrm>
          </p:grpSpPr>
          <p:sp>
            <p:nvSpPr>
              <p:cNvPr id="7210" name="AutoShape 4"/>
              <p:cNvSpPr>
                <a:spLocks noChangeArrowheads="1"/>
              </p:cNvSpPr>
              <p:nvPr/>
            </p:nvSpPr>
            <p:spPr bwMode="auto">
              <a:xfrm rot="-5400000">
                <a:off x="5197" y="1409"/>
                <a:ext cx="908" cy="741"/>
              </a:xfrm>
              <a:prstGeom prst="flowChartDelay">
                <a:avLst/>
              </a:prstGeom>
              <a:solidFill>
                <a:srgbClr val="00B0F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  <p:sp>
            <p:nvSpPr>
              <p:cNvPr id="7211" name="AutoShape 5" descr="Linhas verticais com fundo claro"/>
              <p:cNvSpPr>
                <a:spLocks noChangeArrowheads="1"/>
              </p:cNvSpPr>
              <p:nvPr/>
            </p:nvSpPr>
            <p:spPr bwMode="auto">
              <a:xfrm>
                <a:off x="4958" y="1127"/>
                <a:ext cx="1372" cy="626"/>
              </a:xfrm>
              <a:prstGeom prst="flowChartAlternateProcess">
                <a:avLst/>
              </a:prstGeom>
              <a:pattFill prst="ltVert">
                <a:fgClr>
                  <a:srgbClr val="00FF00"/>
                </a:fgClr>
                <a:bgClr>
                  <a:srgbClr val="FFFFFF"/>
                </a:bgClr>
              </a:patt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>
                  <a:latin typeface="Calibri" pitchFamily="34" charset="0"/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58" y="2743"/>
              <a:ext cx="8460" cy="8556"/>
              <a:chOff x="1458" y="2234"/>
              <a:chExt cx="8460" cy="8556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1458" y="2234"/>
                <a:ext cx="8460" cy="8556"/>
                <a:chOff x="1458" y="2234"/>
                <a:chExt cx="8460" cy="8556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458" y="2234"/>
                  <a:ext cx="8460" cy="8556"/>
                  <a:chOff x="1458" y="2234"/>
                  <a:chExt cx="8460" cy="8556"/>
                </a:xfrm>
              </p:grpSpPr>
              <p:grpSp>
                <p:nvGrpSpPr>
                  <p:cNvPr id="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458" y="2234"/>
                    <a:ext cx="8460" cy="8556"/>
                    <a:chOff x="1458" y="2234"/>
                    <a:chExt cx="8460" cy="8556"/>
                  </a:xfrm>
                </p:grpSpPr>
                <p:sp>
                  <p:nvSpPr>
                    <p:cNvPr id="7208" name="Oval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58" y="2234"/>
                      <a:ext cx="8460" cy="8556"/>
                    </a:xfrm>
                    <a:prstGeom prst="ellipse">
                      <a:avLst/>
                    </a:prstGeom>
                    <a:solidFill>
                      <a:srgbClr val="FF00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7209" name="Oval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2" y="2766"/>
                      <a:ext cx="7338" cy="7502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s-ES">
                        <a:latin typeface="Calibri" pitchFamily="34" charset="0"/>
                      </a:endParaRPr>
                    </a:p>
                  </p:txBody>
                </p:sp>
              </p:grpSp>
              <p:cxnSp>
                <p:nvCxnSpPr>
                  <p:cNvPr id="7204" name="AutoShape 1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2766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5" name="AutoShape 1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670" y="10067"/>
                    <a:ext cx="0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6" name="AutoShape 14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2118" y="6413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07" name="AutoShape 15"/>
                  <p:cNvCxnSpPr>
                    <a:cxnSpLocks noChangeShapeType="1"/>
                  </p:cNvCxnSpPr>
                  <p:nvPr/>
                </p:nvCxnSpPr>
                <p:spPr bwMode="auto">
                  <a:xfrm rot="5400000" flipH="1" flipV="1">
                    <a:off x="9263" y="6412"/>
                    <a:ext cx="1" cy="193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cxnSp>
              <p:nvCxnSpPr>
                <p:cNvPr id="7195" name="AutoShape 16"/>
                <p:cNvCxnSpPr>
                  <a:cxnSpLocks noChangeShapeType="1"/>
                </p:cNvCxnSpPr>
                <p:nvPr/>
              </p:nvCxnSpPr>
              <p:spPr bwMode="auto">
                <a:xfrm>
                  <a:off x="2505" y="4672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6" name="AutoShape 17"/>
                <p:cNvCxnSpPr>
                  <a:cxnSpLocks noChangeShapeType="1"/>
                </p:cNvCxnSpPr>
                <p:nvPr/>
              </p:nvCxnSpPr>
              <p:spPr bwMode="auto">
                <a:xfrm>
                  <a:off x="8760" y="8205"/>
                  <a:ext cx="165" cy="84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7" name="AutoShape 18"/>
                <p:cNvCxnSpPr>
                  <a:cxnSpLocks noChangeShapeType="1"/>
                </p:cNvCxnSpPr>
                <p:nvPr/>
              </p:nvCxnSpPr>
              <p:spPr bwMode="auto">
                <a:xfrm flipV="1">
                  <a:off x="2415" y="8160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8" name="AutoShape 19"/>
                <p:cNvCxnSpPr>
                  <a:cxnSpLocks noChangeShapeType="1"/>
                </p:cNvCxnSpPr>
                <p:nvPr/>
              </p:nvCxnSpPr>
              <p:spPr bwMode="auto">
                <a:xfrm flipV="1">
                  <a:off x="8730" y="4815"/>
                  <a:ext cx="240" cy="90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199" name="AutoShape 20"/>
                <p:cNvCxnSpPr>
                  <a:cxnSpLocks noChangeShapeType="1"/>
                </p:cNvCxnSpPr>
                <p:nvPr/>
              </p:nvCxnSpPr>
              <p:spPr bwMode="auto">
                <a:xfrm>
                  <a:off x="3840" y="328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0" name="AutoShape 21"/>
                <p:cNvCxnSpPr>
                  <a:cxnSpLocks noChangeShapeType="1"/>
                </p:cNvCxnSpPr>
                <p:nvPr/>
              </p:nvCxnSpPr>
              <p:spPr bwMode="auto">
                <a:xfrm>
                  <a:off x="7537" y="9495"/>
                  <a:ext cx="90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1" name="AutoShape 22"/>
                <p:cNvCxnSpPr>
                  <a:cxnSpLocks noChangeShapeType="1"/>
                </p:cNvCxnSpPr>
                <p:nvPr/>
              </p:nvCxnSpPr>
              <p:spPr bwMode="auto">
                <a:xfrm flipV="1">
                  <a:off x="3758" y="9495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7202" name="AutoShape 23"/>
                <p:cNvCxnSpPr>
                  <a:cxnSpLocks noChangeShapeType="1"/>
                </p:cNvCxnSpPr>
                <p:nvPr/>
              </p:nvCxnSpPr>
              <p:spPr bwMode="auto">
                <a:xfrm flipV="1">
                  <a:off x="7567" y="3353"/>
                  <a:ext cx="82" cy="172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8" name="Group 24"/>
              <p:cNvGrpSpPr>
                <a:grpSpLocks/>
              </p:cNvGrpSpPr>
              <p:nvPr/>
            </p:nvGrpSpPr>
            <p:grpSpPr bwMode="auto">
              <a:xfrm>
                <a:off x="2338" y="2959"/>
                <a:ext cx="6667" cy="7048"/>
                <a:chOff x="2338" y="2959"/>
                <a:chExt cx="6667" cy="7048"/>
              </a:xfrm>
            </p:grpSpPr>
            <p:sp>
              <p:nvSpPr>
                <p:cNvPr id="7182" name="WordArt 2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392" y="2959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12</a:t>
                  </a:r>
                </a:p>
              </p:txBody>
            </p:sp>
            <p:sp>
              <p:nvSpPr>
                <p:cNvPr id="7183" name="WordArt 2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140" y="3528"/>
                  <a:ext cx="472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4E6128"/>
                        </a:solidFill>
                        <a:round/>
                        <a:headEnd/>
                        <a:tailEnd/>
                      </a:ln>
                      <a:solidFill>
                        <a:srgbClr val="92D050"/>
                      </a:solidFill>
                      <a:latin typeface="Comic Sans MS"/>
                    </a:rPr>
                    <a:t>1</a:t>
                  </a:r>
                </a:p>
              </p:txBody>
            </p:sp>
            <p:sp>
              <p:nvSpPr>
                <p:cNvPr id="7184" name="WordArt 2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421" y="6106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3</a:t>
                  </a:r>
                </a:p>
              </p:txBody>
            </p:sp>
            <p:sp>
              <p:nvSpPr>
                <p:cNvPr id="7185" name="WordArt 28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338" y="6124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9</a:t>
                  </a:r>
                </a:p>
              </p:txBody>
            </p:sp>
            <p:sp>
              <p:nvSpPr>
                <p:cNvPr id="7186" name="WordArt 29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5437" y="9212"/>
                  <a:ext cx="584" cy="79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19050">
                        <a:solidFill>
                          <a:srgbClr val="0070C0"/>
                        </a:solidFill>
                        <a:round/>
                        <a:headEnd/>
                        <a:tailEnd/>
                      </a:ln>
                      <a:solidFill>
                        <a:srgbClr val="00B0F0"/>
                      </a:solidFill>
                      <a:latin typeface="Comic Sans MS"/>
                    </a:rPr>
                    <a:t>6</a:t>
                  </a:r>
                </a:p>
              </p:txBody>
            </p:sp>
            <p:sp>
              <p:nvSpPr>
                <p:cNvPr id="7187" name="WordArt 30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4590"/>
                  <a:ext cx="490" cy="63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90099"/>
                        </a:solidFill>
                        <a:round/>
                        <a:headEnd/>
                        <a:tailEnd/>
                      </a:ln>
                      <a:solidFill>
                        <a:srgbClr val="FF00FF"/>
                      </a:solidFill>
                      <a:latin typeface="Comic Sans MS"/>
                    </a:rPr>
                    <a:t>2</a:t>
                  </a:r>
                </a:p>
              </p:txBody>
            </p:sp>
            <p:sp>
              <p:nvSpPr>
                <p:cNvPr id="7188" name="WordArt 31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8210" y="7628"/>
                  <a:ext cx="469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solidFill>
                        <a:srgbClr val="D8D8D8"/>
                      </a:solidFill>
                      <a:latin typeface="Comic Sans MS"/>
                    </a:rPr>
                    <a:t>4</a:t>
                  </a:r>
                </a:p>
              </p:txBody>
            </p:sp>
            <p:sp>
              <p:nvSpPr>
                <p:cNvPr id="7189" name="WordArt 32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7057" y="8807"/>
                  <a:ext cx="555" cy="68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943634"/>
                        </a:solidFill>
                        <a:round/>
                        <a:headEnd/>
                        <a:tailEnd/>
                      </a:ln>
                      <a:solidFill>
                        <a:srgbClr val="FF0000"/>
                      </a:solidFill>
                      <a:latin typeface="Comic Sans MS"/>
                    </a:rPr>
                    <a:t>5</a:t>
                  </a:r>
                </a:p>
              </p:txBody>
            </p:sp>
            <p:sp>
              <p:nvSpPr>
                <p:cNvPr id="7190" name="WordArt 33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758" y="8655"/>
                  <a:ext cx="562" cy="705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E36C0A"/>
                        </a:solidFill>
                        <a:round/>
                        <a:headEnd/>
                        <a:tailEnd/>
                      </a:ln>
                      <a:solidFill>
                        <a:srgbClr val="E36C0A"/>
                      </a:solidFill>
                      <a:latin typeface="Comic Sans MS"/>
                    </a:rPr>
                    <a:t>7</a:t>
                  </a:r>
                </a:p>
              </p:txBody>
            </p:sp>
            <p:sp>
              <p:nvSpPr>
                <p:cNvPr id="7191" name="WordArt 34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7628"/>
                  <a:ext cx="555" cy="7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00FF"/>
                        </a:solidFill>
                        <a:round/>
                        <a:headEnd/>
                        <a:tailEnd/>
                      </a:ln>
                      <a:solidFill>
                        <a:srgbClr val="800080"/>
                      </a:solidFill>
                      <a:latin typeface="Comic Sans MS"/>
                    </a:rPr>
                    <a:t>8</a:t>
                  </a:r>
                </a:p>
              </p:txBody>
            </p:sp>
            <p:sp>
              <p:nvSpPr>
                <p:cNvPr id="7192" name="WordArt 3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3594" y="3517"/>
                  <a:ext cx="726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FF9900"/>
                        </a:solidFill>
                        <a:round/>
                        <a:headEnd/>
                        <a:tailEnd/>
                      </a:ln>
                      <a:solidFill>
                        <a:srgbClr val="FFFF00"/>
                      </a:solidFill>
                      <a:latin typeface="Comic Sans MS"/>
                    </a:rPr>
                    <a:t>11</a:t>
                  </a:r>
                </a:p>
              </p:txBody>
            </p:sp>
            <p:sp>
              <p:nvSpPr>
                <p:cNvPr id="7193" name="WordArt 3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45" y="4717"/>
                  <a:ext cx="660" cy="653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s-ES" sz="3600" kern="10">
                      <a:ln w="9525">
                        <a:solidFill>
                          <a:srgbClr val="CC9900"/>
                        </a:solidFill>
                        <a:round/>
                        <a:headEnd/>
                        <a:tailEnd/>
                      </a:ln>
                      <a:solidFill>
                        <a:srgbClr val="993300"/>
                      </a:solidFill>
                      <a:latin typeface="Comic Sans MS"/>
                    </a:rPr>
                    <a:t>10</a:t>
                  </a:r>
                </a:p>
              </p:txBody>
            </p:sp>
          </p:grpSp>
        </p:grpSp>
      </p:grpSp>
      <p:sp>
        <p:nvSpPr>
          <p:cNvPr id="39" name="Seta para cima 38"/>
          <p:cNvSpPr/>
          <p:nvPr/>
        </p:nvSpPr>
        <p:spPr>
          <a:xfrm rot="5400000">
            <a:off x="3774778" y="2786062"/>
            <a:ext cx="357187" cy="1643063"/>
          </a:xfrm>
          <a:prstGeom prst="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40" name="Seta para cima 39"/>
          <p:cNvSpPr/>
          <p:nvPr/>
        </p:nvSpPr>
        <p:spPr>
          <a:xfrm rot="1883098">
            <a:off x="3355975" y="2451100"/>
            <a:ext cx="428625" cy="1214438"/>
          </a:xfrm>
          <a:prstGeom prst="upArrow">
            <a:avLst/>
          </a:prstGeom>
          <a:solidFill>
            <a:srgbClr val="FF33CC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7173" name="Oval 37"/>
          <p:cNvSpPr>
            <a:spLocks noChangeArrowheads="1"/>
          </p:cNvSpPr>
          <p:nvPr/>
        </p:nvSpPr>
        <p:spPr bwMode="auto">
          <a:xfrm>
            <a:off x="2979738" y="3440113"/>
            <a:ext cx="388937" cy="390525"/>
          </a:xfrm>
          <a:prstGeom prst="ellipse">
            <a:avLst/>
          </a:prstGeom>
          <a:solidFill>
            <a:srgbClr val="800080"/>
          </a:solidFill>
          <a:ln w="9525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45" name="Chamada rectangular 44"/>
          <p:cNvSpPr/>
          <p:nvPr/>
        </p:nvSpPr>
        <p:spPr>
          <a:xfrm>
            <a:off x="6215063" y="3068960"/>
            <a:ext cx="2571750" cy="1440160"/>
          </a:xfrm>
          <a:prstGeom prst="wedgeRectCallout">
            <a:avLst>
              <a:gd name="adj1" fmla="val 16108"/>
              <a:gd name="adj2" fmla="val 61269"/>
            </a:avLst>
          </a:prstGeom>
          <a:ln>
            <a:solidFill>
              <a:srgbClr val="80008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dirty="0">
                <a:latin typeface="Comic Sans MS" pitchFamily="66" charset="0"/>
              </a:rPr>
              <a:t>Il est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b="1" dirty="0">
                <a:solidFill>
                  <a:srgbClr val="FF0066"/>
                </a:solidFill>
                <a:latin typeface="Comic Sans MS" pitchFamily="66" charset="0"/>
              </a:rPr>
              <a:t>une heure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000" b="1" dirty="0">
                <a:solidFill>
                  <a:srgbClr val="FF0066"/>
                </a:solidFill>
                <a:latin typeface="Comic Sans MS" pitchFamily="66" charset="0"/>
              </a:rPr>
              <a:t> </a:t>
            </a:r>
            <a:r>
              <a:rPr lang="pt-PT" sz="3000" b="1" dirty="0">
                <a:solidFill>
                  <a:srgbClr val="00B050"/>
                </a:solidFill>
                <a:latin typeface="Comic Sans MS" pitchFamily="66" charset="0"/>
              </a:rPr>
              <a:t>et quart</a:t>
            </a:r>
            <a:endParaRPr lang="pt-PT" sz="3000" dirty="0">
              <a:latin typeface="Comic Sans MS" pitchFamily="66" charset="0"/>
            </a:endParaRPr>
          </a:p>
        </p:txBody>
      </p:sp>
      <p:sp>
        <p:nvSpPr>
          <p:cNvPr id="46" name="Chamada rectangular arredondada 43"/>
          <p:cNvSpPr/>
          <p:nvPr/>
        </p:nvSpPr>
        <p:spPr>
          <a:xfrm>
            <a:off x="3851920" y="260648"/>
            <a:ext cx="3960440" cy="668040"/>
          </a:xfrm>
          <a:prstGeom prst="wedgeRoundRectCallout">
            <a:avLst>
              <a:gd name="adj1" fmla="val 35772"/>
              <a:gd name="adj2" fmla="val 9122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800" b="1" dirty="0">
                <a:latin typeface="Comic Sans MS" pitchFamily="66" charset="0"/>
              </a:rPr>
              <a:t>Quelle heure est-il?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413</Words>
  <Application>Microsoft Office PowerPoint</Application>
  <PresentationFormat>On-screen Show (4:3)</PresentationFormat>
  <Paragraphs>291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Comic Sans MS</vt:lpstr>
      <vt:lpstr>Tema de Office</vt:lpstr>
      <vt:lpstr>Office Theme</vt:lpstr>
      <vt:lpstr>Default Design</vt:lpstr>
      <vt:lpstr>PowerPoint Presentation</vt:lpstr>
      <vt:lpstr>LES HEURES</vt:lpstr>
      <vt:lpstr>LES MINUTES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PAULA</dc:creator>
  <cp:lastModifiedBy>Fatima Lazazi</cp:lastModifiedBy>
  <cp:revision>3</cp:revision>
  <dcterms:created xsi:type="dcterms:W3CDTF">2013-10-27T18:45:55Z</dcterms:created>
  <dcterms:modified xsi:type="dcterms:W3CDTF">2022-11-22T16:27:18Z</dcterms:modified>
</cp:coreProperties>
</file>