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90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88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549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268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43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263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677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494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33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1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04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2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82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93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3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30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38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9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journée</a:t>
            </a:r>
            <a:r>
              <a:rPr lang="en-GB" dirty="0" smtClean="0"/>
              <a:t> </a:t>
            </a:r>
            <a:r>
              <a:rPr lang="en-GB" dirty="0" err="1" smtClean="0"/>
              <a:t>typique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Learning Objective:</a:t>
            </a:r>
          </a:p>
          <a:p>
            <a:r>
              <a:rPr lang="en-GB" dirty="0" smtClean="0"/>
              <a:t>To learn reflexive and other verbs to describe a typical day.</a:t>
            </a:r>
          </a:p>
          <a:p>
            <a:r>
              <a:rPr lang="en-GB" dirty="0" smtClean="0"/>
              <a:t>Revision: Time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80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TrtJOIeytmwWu01FWqSLOU2T8_bjAm0Cp1J5gYf3IntrsqyCjV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06" y="131525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85634" y="1910912"/>
            <a:ext cx="5280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 réveil sonne </a:t>
            </a:r>
          </a:p>
          <a:p>
            <a:r>
              <a:rPr lang="fr-FR" sz="2400" b="1" dirty="0"/>
              <a:t>à</a:t>
            </a:r>
            <a:r>
              <a:rPr lang="fr-FR" sz="2400" b="1" dirty="0" smtClean="0"/>
              <a:t> six heures et quart.</a:t>
            </a:r>
            <a:endParaRPr lang="fr-FR" sz="2400" b="1" dirty="0"/>
          </a:p>
        </p:txBody>
      </p:sp>
      <p:sp>
        <p:nvSpPr>
          <p:cNvPr id="3" name="AutoShape 4" descr="data:image/jpeg;base64,/9j/4AAQSkZJRgABAQAAAQABAAD/2wCEAAkGBxQSEhUUExMWFhUXGB4bFxgYGR8eHxwcHR4ZHx8cGhYbICogGx4lHhkbJTEkJyosLi4uHB8zODUsNygtLiwBCgoKDg0OGxAQGy8mICYwLDA0LCwsLCwsLCwsLCwsLywsLCwsLCwsLCwsLCwsLCwsLCwsLCwsLCwsLCwsLCwsLP/AABEIANwA5gMBEQACEQEDEQH/xAAcAAACAgMBAQAAAAAAAAAAAAAABwUGAgMEAQj/xABPEAACAQMCBAMEBQgHBAgGAwABAgMABBEFIQYSMUETUWEHInGBFDKRobEjQlJygpLB0RUzQ1NissIWRFSiJGOT0tPh8PEXNYOjs8MIJTT/xAAbAQEAAgMBAQAAAAAAAAAAAAAAAwQBAgUGB//EAD0RAAICAAMEBwcCBQQBBQAAAAABAgMEETESIUFRBRMiYXGh8BQygZGxwdEGUiMzQuHxFUNywpIWJGKCov/aAAwDAQACEQMRAD8Acmq6tBaoHuJo4kLcoaRgoLEE4BPfAJ+RoBTaVxJqGoTXt5aXPJHC3Jb25UMkgUE++DggsMbg5y2MgCobLVCSRJCtyTYzuENdW/s4bpV5fEXJXOeVgSrLnvhgRmpiM5OJeOLGwkSO5nCO+4UKzEAnHM3KDyjr164OM4oCwxuGAIIIIyCOhB7g0BlQBQBQBQBQBQBQHHqGrQQDM08UQ85HVf8AMRQER/t5pvT6fbf9qv45oCX0/VYJxmCeKUecbq3+UmgOygCgCgCgCgCgCgF17TNfvBc21hp7hJpVMkjkD3IwcA5IOASGycE7ADrWs5qKzZtGLk8kVjh32g6vIHgigguHtmZZZ5CV5gGYDYFQGIU9M9M4rErIxSb4hQk20hl8EcVxajaxzrhXYHni5gWVlOD642yDjoR0rc1LDQBQBQBQHzbrPEl1qb2Et8kQtDc8mIwQuSyhlk5mO/KNv8Jb1xpKW5pa5G0Vo3oXDS7dNJ1LwF922vRmLJ2SZNimT2YNt8VHaqcm7a8+K+hZSVc8uDJr2c3v0W8vNNkOMubm1z+dHJuyr+q3br9byq3VLagmV7I7MmiuW8SXF/r8km5VPBBPZCkisP8A7S/ZUWIk04+JvSk1Iu/scuWk0e0LnJCuo/VSR1UfJVAqyQl0oAoAoAoAoCI4n4kt7CEzXD8q9FUbs5/RRe5+4dSQN6ATeo8ZapqrH6MfodrkgEHDMPWQe8T+pyjsSetQW4iFW568iWumdmmhHW/AEXNzTTSSMdydhk+ZJyx+2qUukJv3UkWo4OPFkinBlmP7En4ySfwaovbbufkvwSezV8vNnPPwNbZ5ojJC43DI5yD+1k/YRW0cdatcn67jWWFg9NxLaFxlfaW6reubqzJA8XcyR+RJ6keYOfRs7HoU4mFu5bnyKltEq970HPZ3SSoskbB0cBlZTkEHoQanITdQBQBQAaAXXAvtMN/c+FJbmFJg7Wjk58QRn31PbmA322GCO2TjNaDI4bS/WTVdVujgpbIkKnyCKzyD98VVxW/KJYo3ZsrfBt39D0O4u3+vM0jgnuzYjX5cwJ+ZrFq27lFGYPZrciG0rSBYXGiPGCLqaQNKcn6jtGoXl6KPDkYH55qeE3KUuSIpx2Yo+kKlIwoAoAoBFWWiIs2paNP7viuZ7Vj0IIypXzKgL068rjsar3ZxkrETVZSTgzOZJNV014HyNRsmGRnDF0yAwP8AjXIz05t/KollXZtf0sk3zhlxRYIdKXVLK2mnEkNwq5EiZjkjcHlYrncAlc4PpjzqPbdU2o6G+yrIrM03+hR6dpt8Y3kd5IpGklkbLszKVBJAHdj8yetZVjssjmYcFCDyLZ7Kbbw9Jsx5xc/75L/6q6BTLZQBQBQGMkgUFmIAAySTgADqSewoBa6r7Z7RJDHbwz3RH50YAU+fLn3mHrjHkTRtLewlnuQv7qWXWdQe4uEdII8BInyMDsnQZycsx9QOmMVcTiFXHsveyxRTty7WiLeqgAADAGwA7fAVxjpHtAFAFAeSIGBDAEEYIPQjyIonlvQyzPPZJqptbyfS2JMWDNbZOeUHBZBntvn4q5713qLOsrUjk2w2JuI3qlIwoAoDn1GcRxSOTgIjMT5YBOfuoD52a4ltLLRbyJSxiaXbfdnbPKcb4YBhUFb/AIkl4Es12Il79nWgNHYuLtSZLp3kmVxuQ4Aww7EgZI7cxFVb7M57uBYqhlDfxPOLOG2nktYyI49Otx4koyB9QHC8vZQu2fJm9KV2bKb/AKmJwzaXBHDwDGdV1eTUCD9HtR4cGRjLEEDb4MzkdudKu1Q2I5FWye1LMctSGgUAUAUBUPaFwZ/SCJJC/hXkB5oJfXryMRvyk998HzGQTWayY00KLw/Ks1+pueez1OIck0YwEuUHQgdG2A6HoNsgAilbGUItax+hZrkpSz0f1GLVQskTxbpbXVnPAhw0iELnpkYIB8gSMZ9a3rlszTZrOO1Foo3DPtCvRbRWVpaJ4tuixyyzseVSvMuDGuD+bjrnIO21X7sRXVHak9fMqV0zseUUWnhHje8+mx2eoLATOrNDJDzD3lBJVg3mAcHboOudsUYiFybjw5i2mVTSkMqpyIKAWft81Z4dPWJDjx5Qj46lArMQMeZCg+hI70QK7w/pCWsKooHNgF27s3ffy7AeVcK+52zzZ1qq1COSOfWuKbe2yGfncfmJuR+sei/OtqsLZZvSyXNmtl8Ia6kXZavqV5vaWeE/Tf6vydiqn5Zq17JTD35evMg9osl7qJOPhPWm3a6gT02P4RfxNMsMv6fr+Rnf+718gfRtag3xb3IHZWAb7wg/GsOvDS5r18TKndHkzTBxUqv4V3FJayeUgPKfUNgbeuMetRTwcks4PaXmSRxMW8pLIjOEdBvNVmungvTF4TggFnKkMX5cBTjAC+R610Y0w2EnFacijK2e02mTfCfDGpQ63bSXcLEKHDTIMxlRFIASy7DJYDcLnbat4Vxgso6GspuTzY9a3NQoDTd3SRI0krqiKMszkKoHmWOwoBb+0Pj61lsZreynSe4nxCiR7k+IQrYPT6pIz5kU03gl+GNMNraQQMeZo0AJHn1OPTJNcqctqTZ0ILKKRJk43NaGwsdev59buDYaecW6nNxcb8p38+6jsv55H6IzV+inZ7UtSpbbtbkOHQNGis4Et4F5UQY9Se7Me7E7k1ZICRoAoAoAoAoCu8Z8HW+pRhZQVkTeKZNnjPoe4z+afuOCAFjpHGU9lenTr9lnKyLGs6Hf3scvOO/1hn84d+brVS3DrJyiWK7nnlIu+scSWtqCZ540P6Ocsfggyx+yqsa5S0RYlOMdWLOw5r3UWvbdHt7c45snHjkAjPINsHbPUDGc5JwxdkK6uqlvl9BhoSnZtrcvqd+sSeHqulSE8qiUqXOwGSowT8z99Oin2Zrw+5npBb4vxHtXVOcFALr256LJcaeHiGWt5PFI78gVgxA9MhvgpoBb6/rbXC2sNs/K12yqWB3XmZU5dtx7zb/qkd652Fw2U3trQu335xWzxJXSOCoLLXDauPGiFt4sXihT73MgyRjlJBWTG22R5Zq1iZNQ3FehJy3jUFc4uhQBQEfreiwXcfh3EYde3mp81bqp+FbQm4vNGJRUlkyr+xTTTa3mqW/NzCMwgHzB8Ygn15SM11IS2oplCUdltDcrY1CgCgEv7U7k3+pxafzkQwJ4swHdyM/DIVkAPbnaq+Kv6mtzWpNRV1s9ngREGn21lqlk5QRwlXUN2EuGCl2PUnmxk98eVUsNdO6qabzefl3Fq+qNdkWlkvuNea4RBlnVR5sQB9prVJs2zSFrxBrj6teJpdnKFhYkTTDfmCglgvmgA/aP+Hc3qKNntS1KltufZQ3+HdAgsYFgt0CIOp7s3dnb85jjr/AYqyQEnQBQBQBQBQBQBQHzrw3YJ413BfRgXMkpcpKCGZSSeZCcZHMWOVrl9ISthKM4Z5L6l/BquScZak3a8G2UZytupP8AiLMP3WJFUJY7ESWTl8sl9C5HCUp57JOgY2HSqhYI/iDSEu4HhfbO6t+iw6H/ANdiamw9zpsU16RHdUrIOLLZ7LuKWu4GguNru2ISYHqw/NkHnzDqfPfoRXpoyUoqUdGcGUXFtPUu1bGDwigFvJ7ILZb6K7t5TEqTJKYOXmXKMGwhyCgyOh5gO221Ae+0P8jqul3HQOZLdz+sByD95jUV6zrZJU8poslcwvFP1LRtW3aHUo89QjW6qvw5vfPzxU8Z1cY+ZE42cJeRZLeOY26q7qs/hgM6jKiTG7KpxkZ3wcVE8trdoSb8u8rFlf6jDdxRStFd28hKmWJOV4jg7yIpIUbfD1B2MrjW4trcyNOaeT3nZ7NznVtZ/Wt/8slXKf5aK1vvsZdSkYUBovrxIY3llYJGgLMx6ADvQCE4Pd7q7u9QcECZ2CA9cZBx8FVUX4g+VcnpS1ZKta6/g6OAre+fwLNqenRXEZjmQMp7eR8wRuDXLqtnVLag8mX51xmspIra+zq05skysOylhj4ZC5++rr6Tuy0Xy/uVVgKs+Jx6/bRWVzp4tI1SYTqQF+sw5lUBm6kNkjfrk1b6PtttcpTea+5XxldcFFRR9GV0iiFAFAFAFAFAFAFAQvFPDFvqEXhzruN0kXZ42/SR+x6ehxuDQCpuZbjTJhbX554mOILvsw/Rl/RYDr/Ee9XJxfR+fbqXw/H4+R0cPjP6bPn+SfrjnSCgK/r8UttMmo2n9dCMSJ2li/OVgOuB/Pqorp9H4nYfVy0enc/7lHGUbS246r6Dc4Y16K/to7iE5VxuD1Vh1VvUH+Y2IrtnKJWgCgFj7d7mNbONhIgnguI5UTmHOR7w2XOcb5+VGs9wzy3mPtE1SSPTJJ4JfCOEIYDJKuQMKc+6TzD3t8AH4jm0xTsyaL1rexmiR4ftBY2KCaVm8NC80jknc+8+/XA3A74ArWb257jMVsx3lYn9ppZGkt7GWSFMkyyOsQIGc8uc83ToN/TNTLDb8pPeRu7ikecLaR4mpJqUMRW3urcufexySsRzBlB94NgnoRk52wKxZLKGw9U/IQj29paMlfY1L4t1q03Z7kAfBTLj7iKuwWUUitN5ybGlWxqYyOFBZiAAMkk4AA6knsKAQ/GPEcmuXP0W2YrYxEF3H9oR+cc/8i/tHtiDE4iNENp68F64E1FLtlktOJY7O1SJFjjHKijCj0/nXmpzc5OUtWduMVFKK0C7uUiRpJGCooyxPYUhCU5KMdWZlJRWb0KzpVtqmrsz2hFvahuVZH90tjrggFmP6uAOmc5rvU9H1QittZvyORbjLJPsvJDC4K9mUFjJ9Ilka5uv7x+inzRSSc425iSfLFXUklkiq2282XusmAoAoAoAoAoAoAoAoDh1rSIbuFoJ0DxuNwfuIPUEdiNxQCZeCXR7gWdyxe2k/wD8s57D+7c9ARsPTbsfd5mOwe3/ABILfxXPv8fqX8JidnsT04dxY64h1AoCtabqbaHe+KATYXBxMo38J/0lHp6dRkdlr0GBxXWx2Ze8vNetTj4ujq5bS0fkPOGVXUMpDKwBUg5BB3BB7girxUM6A+ftC4bj1W81SS7Z/EWflUq2CnvSKNjsQFRVAIPQ1BfbKGWRNVWpZ5jT0yyEMEUJPOI41TJHXlAGSPlVCUs22W0slkbrq3WRGjdQyOpVlPQgjBB+VYTyeaMtZ7hS8V8C2VhLBcOsr2rSck6lvqcw9xgygNygg5ySemKu13TmnFalWdUYtPgMq8uI7Syd4gBFDCWjC7jlVcrg987fGqiTlLJlhtRjuNPsR0j6PpUTMPfnZpW+Bwq/8iqfnXVOeXyRwoJJAAGSTsAB3J7UAlOPOMn1aX6BYMRbg/8ASJ+zjyHnH/nP+EEmG++NMNqXy5klVUrZbKJDSNMjtolijGFHU92PdmPcmvN3Wytm5SO5XXGuOzE2314kMbSSMFRRkk/gPMnsO9a11yskoxW8zOagtqWhC8N8PTa5IJpg0Wmo3urnDTEeo7ebdtwu+WHosLhI0LnLn+DjYjEStfcOy0tUiRY41CIgCqqjAAHQAVaK5uoAoAoAoAoAoAoAoAoAoAoCJ4o4ehv7d7edcq24I6ow6Op7EfeMg5BIoBRaVNNZXB069P5RRmCXtLHvjBPfb7iOoyeNj8Js/wAWGnH8nTwmJz7EteBYq5R0DRfWaTRtHIMowwR/I9iOoNbV2SrkpR1RrOCmtlnP7MOInsbj+irtsoxzZyHoc/2efXsOzZXutemoujdBTXx7mcO6p1S2WOCpiIVHtJ4Bm/6VdWDgeOh+lQHo/LvzRnGz7dNsknfcg4cU8m+BlNrQ7vZxqr3WnwySEs45kZj1bkYqGJ8yAM+ua5t8VGbSLtTziszHjDis2rR29vH495NtFEOgzsGf02O2R0O4AJrNVW3vehiyzZ3LUoPFegXstzbWtzfCS5uCWaFM+FBGATzMAQGbY4HL+adzsatpwhFyS0K2cpvJssPGlgbfTrbTIpGd7iVIEZuvLzBiSB+aPdHwqGnt2uRNb2YbI3EEVrAAWWOGGMDLHAVUAG5PQACrpVErxTxTca5I1valobBTiSQggyfEeXknwLY2Ar4jEwojm9eC9cCaiiVr3acyY0jSoraMRxLgdSe7HzY9zXnrrp2y2ps7NdUa47MTPU9Rjt4zJK3Ko+0nsAO5Na1VSslsxW8zOcYR2pEfwnwpLrEi3V6pjslOYIc4Mv8Aib/Ce579BtufRYbDRojkteL9cDjX3yte/TkOmKMKoVQFUAAADAAHQADoKskBlQHNNfxJIkTSKskgJRSQC3LjPKD9bGRnHnQGrT9XhneaON+Z4H5JVwQVYjI2I3BHQjY7+RoDuoAoDwMPOgPaAKAKAKAKAKAKArHH/CCalb8meSaP3oJe6P8AEb8pwM/AHqBQC14a1p3Z7W6Xw7uElXU/nY/OHn2O3UEEbGuBjcJ1L2o+6/Lu/B2MLiOsWzLX6lgqgWyH4n0MXcXLnlkU80T9OVviN8Hv8j1AqzhcQ6J58OJDfSrY5ceBb/Zbxi17E1vce7eW/uyg7FwNhIB9zY2zv0YV6SMlJJrRnDaaeT1LvMuVIPQgismBRexuULpm52SWTPoBg/xz86oYlfxC5Q+wU1LQ3dpeapJ4njyShbXkYqVyyxqo5SM/XCfBT5nNyKUUokGW0nJjG4N4JgsBzgF7hlxJIxzucFgo6AZ+ZwMk1Qtuc93As11qHiRljdx3OtS3EjgWulwnLH6olbIY+uPeHxjFW8PDZhnzK10s5EBxFxBPr05ii5orCNhnOxcjcFvNvJei7E74rXE4mNEc3rwXrgbUUO193Ms9naJEixxqFRRgAf8Arc+tecnOU5OUnvO1GKiso6HJrmtRWkfiSn9VR1Y+QH8egqSiid0tmP8Ag0ttjWs5HvB3As2oSLe6mvLEN4LU9MbbyA742+qd274Hu16KiiFMdmPz5nGtulbLOQ4FXAwNgKmIiC4q4i+iG1QKGkubiOFR5BmHO/7K5+ZFAbtY4otLWWKK4nSN5fqBj95PRRnbJwM7UBE8QS6bqafRjeQNIDzRGOZPEjkHRo8NnmBoDXo3CEqTw3cs4W7VfDuGjGUuoxsjSIQOWTAU5GcEY3GKAuVAVLjng59QRgLyeH3cJGjARk75Migcz5zjHMBsKAOAuEYtLiZOeJnbHM6pyE4z1yzE7knr36CgLNBeRuSEkRivUKwJHxA6UBvoAoAoAoAoAoAoBce1ng1p1W+tBi7txn3RvIg35cd2G+PMZXuMayipRcZaMzGTi80QfD2rrdwLKu2dmX9Fh1H8R6EV5nEUOmxwf+Ud2m1WQUkSVQkpW+IrSWCVNQtNp4d3XtJGPrBh32288eoWun0fith9XLR6dz/uUcZh9pbcdRu8McQRX9qlxCfdcHKnqjD6yN6g/aMEbEV2zlCp9kTFtMukG5EkgA9WjTH31SxP8xMtUe4zi4H1CNrfSbUYLPLLI6+XheMwJHb3+Vh+rU9/uNmtbXZReeNuIRY2jy7eIfdiHm56beQ3Y+gqjVXtyyJ7J7McxNcNxS3kYtFysIlM11JnLSMdlyfRQcDfcsx7CrmJxEaIZ8eC9cCth6XbLLhxGfY2aQoscShUXoB/E9SfU15uyyVktqTzZ24QjBZR0I7XNeEDLFGhmuZNo4U3JJ6FsdB/I+pFnC4SV7z0XP8ABDfiY1Lv5E7wn7MsuLvVGE9x1WIH8lF3Ax+eR5fV/WPvV6CuqFcdmC3HHnZKctqQzK3NAoBYceXarrVnJMT4Nlay3T4GTuSmw8+YJQFd9rWm/TtasrZWwJbdff64UvOzED0VCaAx484O0fT7flYSm4cYiRZCZGPQMUPuhc9+X0GTtQFw4V4huLPRDPqCss0KuEEp5XlAGYwQTzZOQu/vbZNAVLg32pXCTxjULmCWC47pgNbk9OflUALvggkkdSdjkCa9s3GUsMEEdrJyxXB966jOQFHVEZe5B5sg5wMDqcARvD/s20i/j54bqWdse+3irzgnu8ZXKn4igODW9Ah0fUdN+hF42d38di2eaIGPmBB93HJ4m2B27gYAtvsY167vheXFw7NE0oEKnGE+szKpxuAHjHyoBlUAUAUAUAUAUAUAluM9M/onUBcJtZXjYkHaObc59Ad2/f8AIVTxuH66vdqtPwWcLd1c9+jJivOnaCgKzaalJody08amSynYCaIHBjfsyZ2z1wNgfqkjCkd/A4rrVsS95ea/JyMXh+re1HR+Rv8AY5eoZdQjjOU8USR52JRmkAPKdxsE+2t8WtGaYd6otsPD9lZyTXoRYmILSSEnCg7tgE4XPoN6r7c5JRJtiMXtCi4k1WbWb0LECI1yIgeipn3pH9Ttt+qKt5ww1e1L13FfKV09lDA0TSY7WIRRjYbsx6s3dj/62GBXn775XT2pf4OxVVGuOyiJ4h4idZFtLNPGu5DyhRvyE+fbON99gNzgdbeDwLt7c/d+v9ivicUq+zHX6DC9nfAaaehllPi3km8sp3xnqiE78vmerHrgYA7qSSyRyW23my6VkwFAFAV3iLhKK8aV3Yq0lq9sSANgzBg3xVh0oCm+0Th68S90+6sIvFkjjaDJGynlYK79goDucnbIA7gECjX/AA1LJfJBZzy3OpI3Pd3fOVjibpyKQMjl6Z6/mgdVXWU1FZsZDFsPZRbsRJfzT303dpJHCj0UBubHxY1UliJPTcbbJKyezTSyMfQox8CwP7wYEVp10+ZnJEPP7K0hy2nXc9o56rzeJE368bfW+ZPwqSOJlxMbIu04avYdQlV5vA1Ar4lo0aqkVwV+ugIVVBKge6QATnm6jNqE1JZo1yJvg+e41nV4bieDkSzjKzDB5fEw4KkMPdZmfJQ5wE3zWwHXp9hFAgjhjSOMZwiKFUZJJwo2G5JoDpoAoAoAoAoDRc3scZUSSIhbZQzAEn0BO9AbXcAEkgADJJ7D1NAUTU+JdK1eGWxF3GWkGF5gyEP+ayGRQGIIB2zn50BRuCtRcq9rPtcWzGNwe4U4B9cEY+w964PSGH6ue3HR/X1vOvg7tuOy9V9Cy1zy4cGu2H0i3li2y6kLnoG6qftAqWizq7Iz5MjthtwcSv8ABulyPFFcWpVL+zLQ3EMmyyJliobHQ8pADdDyegrvWTWj3xe9M5MINaaoOPLPUZrV5r6SGCKLBWCIlvEckAcxzjO+xycdcd6UutSyhv7zFim1nI7uBdLWG0jYLh5VDue5zuo9AARt8fOuRjrnZc1wW5HSwlShWnxZH8c8WfRwYYD+WI95h/Zg/wCs9vLr5VNgcF1nbnp9f7EeKxWx2Y6/QsXs3u9I0yDxpL6GS6lXMr5LMucExouC2M9TjLEZPQAdw5JMXftmsQxWCO5uCAT+Tix07kOQ2PXFYk1FZyeXjuCWehduHNajvbaK5izySLkA9QehU47ggg/CsgiOO+OINLjUyAySyf1cSndsdSSfqr0Gd9zsDQHDwV7SIb+XwGhkt7gqWCSDZgOvI22ceoGwPkcE09DLTWpd6GCne1bic6fYO8ZxNIfDiI6hmBJYfqqGI9cedAZeznhZdPs0Qj8tJh527lyNxnyXoPmepNc+2e1I3SLTURkpja1INfFrznwmseYJnbxBI3vAdM8uR/7VNsrq8+8xxLnUJkq/tG0H6XZSBcieH8tbuNmWRPeHKe2cY+ee1S1T2ZGGjq4C4h+m6dDdMAGZT4uB+ehKscDzK5A8iK6Bod8PEVs3hASjM0PjRZBHNH7nvbjb667HB36bHAErQBQBQBQBQHzRrNs+qareNOxCxSMmB1CozIiLnIH1SSfMnzqK63q4k1NXWPfoSM/FN7HFLo8RM/iDljldsvHEy+8jHGCAM+8TsD32A3pbsSeRHeo1N5vcj3g3wpGOm3VlG7wK2ZNm753OMr9cAEH7K8701TfhZPE12tZtLZ+HDg9M96LeDshbFQcc+86OJOHk04pe2qsBG2J0LM2Y2wCRzEnbbv5HtUHR3SU8a3hsQ1m/deSW9eHr5k1lSoashw18C0wTK6q6nKsAVI7g7g1rKLi8mX001mjC7ukiQvIwRR1LHArMISm9mKzYlJRWcmL7UuJGa6W505ZFdQUeQgBJF7Ao3XHrg9PIV28PV1Nexc14cUUJV24me1h4N9/B/Mi9W+nXhDXMvPjorNhR8EQcoPr1qaOIph7pKuhsZPfLJeL/ABmd8l5qDf7yqjsFAAHwwmarJYVf0Z+vEuf6VjXrZFevAw0i6uLSSSV447rxQBKG3Ygb7EjG+22DnA22rTFVVYqEYKThs6NaZ+u9EE+jMVRnPJTz1y18/XcXnQLXTL1OeK2gyProY1DIfJlG3zG1ebxlnSWDls2WSy4PNtP4+mRVxosW6K8MtCT1m3+j2cws7defkIVI0AyTsTyjGcAk46nFVcLPr8TD2mbyz1bb07+GehvYtit7CKDwFpE8ttzwahc25V2XkRm5ARg55QwBzzbjzzX0yFW2s8zzN2IdcssgnSe3vhNqTtMXASK4JyoI6AjHuHGe3djvkmq2Kpmo5L/JcweIrlLN/wCCX0VjNr9msW5hDNIR2HK+QT+0B+1UOGi1DeWMVJOeS4D7qwVhX+0+Hx9V0e3P1PEeRh2PIUb8EI+daWPKLCGVXNJAoBSRakk3FY8NuYRwNExHTmVWLAfAnB9QatbOVJrxG3VU2MJ3AViegBJ+GKygLD2O3BGgztjZGnKjPbkDfiTXUIzb7PdGeW4hmcN4cOlW0K5GxaQCVsZ/RwAfiKAadAFAFAFAFAJT2s6Q2mznULdk5LluSWNu0nKzCRcdQeUkjzz+ltpZWprJkldkq3mjTwBoZhh8eXJnn95ieoU7hfQnqfXbsKv01qMTj4q5zllwX1Ofg2bwtTvbfk5y7GUy53A90hCMdjIe9eS/VFGcFY5aPLLnnvz8ju9FWZxyy4fTcXu4gWRWRwGVgVYHuCMEfZXja5yhJSi8mt52Gk1kxWwa+dLE1nKrSNE/5DyaNveUs3bGew74HSvcxpWOUMRB5KS39zW5+vjxOfHEezp1yWeWngQ86T3jiS6bCj6sY2A+C9vicmrSnXQtmpb+fr/B0ML0VbiGrMTuX7eP9vr4EooxsNhVM9Okkske0MhQBQHMyyRSC4tzyzL9jjurjuD/AC8gRv2LYOm5Zxfl3o5PSHR/W/xad01/+u5/ZjO4a11LyESpsejoeqMOqn+B7ivH4/BTwlrrlpwfNczk1WqyOflyIThG2W3e7t/zknLgf4JAChHmMAj4g19J6IxCvwsJ8ct/itz+h5XpKtwu7iZ1KwSeJ4pBlHGD/AjyIO4NdFpNZMoQk4vNEZ7B7OO3uL+B1H0mMqA3nFv9XyBOGP6y+W1CSaeTO1CSlFSQ461NhWe2VWtrjTtSGeWCbklx+ixB/wAquPiwrWSzi0BlxuGAIOQRkEdwe9c0kK7xrHfSRrDYciNJkSXDtjwl2+qo94ucnBAwMHcHBrevZW+RhnHwR7PbXTQHUeLcY96Zxvv1CL0QfaT3JrNl0p+ASyLhURkqvtP1f6Lply+cM6eEn60nu5HwBLfKpaY5zRh6Gj2R6QItHgR1BEytIykbFZSSAR3BQrXQNC6QwqihVUKoAAAGAABgAAdAAAKAzoAoAoAoAoBL+1mb6Zq1nY9Y4l8SQdstliD+xGB+3W9cdqSRFdPYg2WKr5xir8Hf/MtTP+KL8GrxP6r/ANvxl/1PUdEfy/l9y1apfpbwvNIcKi5Pr5AepOAPjXlMNRO+2NcNX68jqzmoRcmJqwDXMr3c27u2VHYdtvQABR8K97Yo0Vxw9eiXr56sm6HwfWN4q1eH5+y8CWqqekCgCgCgCgCgOa0v3sLj6TGC0bbToO4/SA8x1B889ia2uw8MZR1E90l7r7/Xrcec6TwsqLHia12X7y+/rj4lz1e9jW4sr2NgYp/+juR3D5aMnyKurDfpk9Kr/pqyyi6zC2LJrfl5P7HB6VrVlSsj69byx17Q8yV6xl+jcQWjjYXMTRP8QCR88rGPlVTELtZnTwcs4Nchz1AWyO4g0eO8t5beYZSRcHzB6hh6ggEeooCgcFcSNp7jStSYJJHtbTtsksXRRzHYEdBn4dRvUupee1E2TGVVU2CgNF7eRwo0krqiKMszHAA9Sayk3uQFDqt2eJLyK3t1dbC3bnmlIxz522B3UleYKOuGZiNgKvU1bG96mjeY6YowqhVGAAAAOwHQVMYMqAKAKAKAKAKARdjJ4+valN/dnwh+yVjP/wCI/bVjDre2U8a+ykW6rRzSr8GDOoamw3HPGM+oD5Hyrw/6razrX/L/AKnqeiF/D+X3IP2jawbqdbKI+5GeaYj9IdvXlB/ePpToTB+z0vE2LfLTw/v9PEtuEsVeqIacX9fXM5I0CgADAAwKtttvNnsYQjCKjFbkZVg2Iu61UlvDhXnfuew/nVmFG7bseSOPiOk27Oowq2p8+C9fL47jTy3ae8WWQd1/lsPurfPDy3ZNd5Bs9K09ttT/APj+Ny8n8GdVrrMTjc8jdw2339Kjnhpx0Wa7i3h+l8Nau09l8pbvPQ13uuImye+3p0+3v8q2rwspb5bkRYrpqmp7Nfbl3afP8Jmr+m2X+sgdR5/+4H41t7Kn7skyL/WbK/51Mkuf+UvqSdvOsq8ynKnb+YIqtOEoSyep16L6sTXtweafrJkRqazwwtFG2YC4kA6mN1zuPIf+XxNql1ztVrXbSyz5o8v0j0bOhN1769f+P9u/58xvafqCSxJIGXDqD1HUgEj4ivQKSazPFSi4toq3G14sd3pswcfkrgc2CDgc0ROQN8YU/fVfEcC5gs1n8B91WL4UBC8V8NW2oQmK5TK9VcbMh/SVux+49waA+e9N4qvtPd1tLoy2iTGGMy8rI2M8uFJyilRnKkKBjpmtJVRlvaGZL6p7X9SUlM2YP6UQ5x8m8RlNaezQRnaK1dahNe8lxf3njRLKokiEnLIqkgF44eXk6E7qCfPFTRrUVuMZ5n0vw1Fapboll4XgAe74RBG/fK9Se560BK0AUAUAUAUAUAUAhuBPeudSk/SuW/zyn/VVrD6M5+N1iWHiPU/ottLN3VfdHmx2UfvEVNOWzHMq1Q25qIu9E4kFlYssTc95cyM22/hj6oLebnBYL/i39fKYvASxmMU7d1cEv/s9Xl3cG+7celps6uvZhvk+C+Rp0iw8JSW3dt2PX5Z7/Huamvt23ktFoer6MwHstecveev49cTvqA6Zrni5lK5Iz3HX5VtGWy8yK6vrIOGbWfFamNraJGMIuB95+JrM7JTecmaYfC1YeOzWsvv4s3VoWDludOikOWQE+YyD93WpYXTgskyliOj8Ne9qyG/nvT8jK2sY4/qIAfPqftO9YnbOfvM3w+Coo/lxS79X83vOioy0eKoHQAfCsttmsYqOiPawbEZcaDC7FiuCeuNh9lWI4myKyOXb0PhbJbWTXg8l8jSeG4uxYfZ/Kt1jJ8kVpdAYd6Sl5fgsugcb3uljlz9KtQMBJD70flyuASF6bHIwMDl61ZpxEbNz3M5OP6Ksw3bj2o8+K8fyeal7SdYuFDIDDC351vDznHQ5ZixyPipqV2QTyzWfyOYoSazy3ETi2ud7vULiRh1WdyuD6K+fuNRSnbwj9yaFdPGX2NkFppKHmMgf9ZmI+wDf57Vo3iHwN1HDrid41zTI9h4Q/VhP8FrTqr3z+ZJ1tC5fI5bjW9Nf+xDn/DCM/btWyquXHzNXbQ+HkQrOsb+JYR3sEnYrnH2glvlkip4ykvfaK84xfuRY7/ZJxpLfxyw3KkXFvy8zcvLzq2cEr2b3TnYDcEdcCXXQhaa3MYFAFAFAFAFAFAfM/DfFUVkt34gZ5HuHKoo6jzLHYDOfX0qeqxQRUxFMrJLkcuq6neagMPiKHIIjx5dCc+8x+OB6VVvxsdNe5fk7OA6BtmtrLZXN6/Bf4DTtKSLf6zfpH+A7VzbcRKzdoj1OC6MqwvaW+XN/ZcPqd9QHSCgCgCgCgCgCgCgCgCgCgCgCgOayu2sXMkYLQsfysY7f408iPw+0WU1etmXvcH9meax+A9m/jUrs8Vy713fTw07tVEVzqEDDkkQ25bsQRzOBkH1P3VtTtQpknu3nLajO6L1WRjJc26u8cVm0zofeEUAbHxOKljXbJZ5+YnbTB5bPkj0Xs/8AZ6Tc/wDYsPwjNbezy4yNPao8InN/tLP4bSiyIjQ4Zi/1SDggjlBGDt02rXqYbWy5bzb2mWztKO7xJbQdVa4V+ePw3RgCuT0IBB3A6g1HbXsPImou6xZ5E57KpeXWrxP7y3V/3TGP9Zq3Q/4aKOJWVrHNUpAFAFAFAFAJX2q+0SV5WsLBsAe7NKp3J7ojfmgdGbrnIGMHOJSUVmySqmd01CCzbKHpejLFgthn+4fAfxrm3YmU9y3I9dgOia8PlOfan5Lw/P0C81tFPKgMjdML5+We5+GazXhZy3vcYxfTVFLcYdp92nz/ABmdFvpupTbpb+Gp7vhfuc5/5auw6PXFM4Fv6lt/pcV4LP8AsdI4T1Przw/DmH/cqX/T48vNlX/1FiM89t/+MfwYSaJqaf2CSfqsv8WH4VG+jl6ZZh+p7Vq0/FP7M0SJfL9axk/ZBP8AlBqJ9HPm/kW4/qdcYr/yy+xoOoyr9e0nX9hv4qKjeAkuPkWIfqSp6w+Uk/wazxDGNmV1PqB/Oo3g5riixHp/DvWMvL8mxNehP5xH7J/hWrwtnLzJ49N4R6tr4P7G5dXhP9oPnkfiK0eHtXAmj0rg3/uL45r6o2DUYv71P3hWvU2ftfyJVj8K/wDcj80Zi7jPSRP3h/OsdXPk/kbrFUPScfmvyZ+Mv6S/aKxsy5EnXV/uXzRyzarCvVwf1d/wqSOHslwKdvSmEr1mn4b/AKHGNcLnlhheRvIAk/uqCasQwTer+RzLv1DCPuQ+Mnl+SQh0bU5NxCsY8mKg/YST+FWo9HrLTzOTZ+pbs9zS8Fn9TC5tNQgBaW25kHUphv8AIT94rSfR+S3Z/Umo/Us28p5NfFP8Ebp1zHDKtzFvH0lTuobuB5Zx9mPhp2pLq568HzF0KV/7nD+7/VHjHP7elu0a/sEk5zqMgOQ064+GHIP2EVZisopHLm85NjarJqfMNxef/wBVdNneS4cZPfmdSfuBqlKOeKXh+S0nlh34lgubXwNWvYsYHJAw8v6pOnzY1JiluTNsG97R18ETcnEEY/vLZlHqcFvntGfsrbD+4aYtfxPgPOpysFAFAFAUz2r8U/0fYsyHE8v5OHzBI3f9lcn48vnQCN0Kx8NOY/Xbc57DsP5+tczE27csloj2fRGCWHq25LtS17lwX57wkSW7mFrb9f7R+yjvk+Q+87VYweG2u0/XecvpzpXZzpg9y1a4v9q+/wAuYxOHOGILNRyLzSY96Vh7x+H6I9B99dqFaieItulZrpyJutyEKAKAi9W4ggtiFkZuYjPKqMxx+yCB8zWspqOpLCqU96Il+P7VeonHxiIrTroknss3y+Zqb2haew952+DRk/zp10DPslq0+pxz8QaNJu8cZJ7/AEc5+0JWu3U/8GyqxC0fmcU0mhP5r+qs6/cBitf4PrM3XtK9I5JLXRD0nmX4CX/VGaxlVzNlLE8l5fk5/wCjtH/4y4/7Nv8Awaxs1c/XyNtu/wDavXxAWOjDrdXDfsMP/wBQplXzZjO/9q9fE7LW70OHfleQ/wDWK7f8rYX7q2TqRhxxMi48Oa/b3HuW0bqgHXwuRB6Z6Z9BU0JxehVtqnDfN+ZPVuQBQFL4y4KE4aW2ASb85Rssg/AN69D38xBbSpb1qXMPinDsye715Hd7AdYWGS4sZQUlZvEXm2JKjldMeYAB9RzeVVWsjop5rNDU1Piezgyst3BGw/NaVQf3Sc1gyfNTK39ExNvj6SWY/Jhk/Paqqa9pfgTtPqF4l+41df6c5lIKy2SMGUghveIBBHUYWt8Sux8TbCP+J8Dg0huTXdPbzDL9qSj/AFVjDPss2xi7a8B/VYKgUAUAUB8+e1rU/pmriAHMdqvL6cxAdz/kX9mor57FbZd6Ow/X4mMXpq/BfnQhtTufDiZh1A2+J2H41zKYbc1E9hj8Q8Ph5WLXh4vci3+zzSxDZo+Pykw8R27kHdRnyCn7SfOvS0xyifLcVY52PPh6ZZ6lKwUAUAUAZoAzQGqS3RvrIp+Kg/jTJGU2jhm4etH+tawE+fhLn7cVrsR5G6tmuL+ZztwjZH/dYvkMfcKx1UORt19n7mef7IWX/Cx/Yf506qHIe0W/uZkvCdkP91i+a5/GnVw5Dr7P3MzXhizH+6QfONT+IrPVx5GOus/czst9Lgj+pDEv6qKPwFZUUuBq5yerOoVk0PaAKAKAX3tJ0Nwy3lvzBxtKUyGAwcSZXfYZUnyx2BqvdD+pF7CW/wBD+BFaFpHjR+Jb6LLMpyOfxWKkjY4JABwdtq5rruf9fkdZTrX9HmTaXxtU8G806S1gOwLIXj3O4Y8uNyfWq1uEsz24yzfyZPXiIZbLWS+ZDCzhg1CE27KYpkbAVsgHDZAPlkA49TUkZznS1PVCMYxuWzo8ySu5fD1PTH/69R9rxqfuat8Lo/gYxmsfj9j6Iq0UwoAoDVcziNGdjhVUsT6AZP4UB8s6LO08s9y/1pXLH4uxc/iKpY2WkT0f6eq3zs8F939jZxCpZEjHWSRVHz/88VHg452Frp+zZwyXN/RNjeijCqFHRQAPgNq9GfNW895nQwFAFAFAFAFAFAFAFAFAFAFAFAFAFAFAFAa54g6sp6MCD8xij3mU8nmUT2d8eXdlaG2ishPySN7xl5eUtglSuDnfmOc9/SuXKcY+8z0EISnvisyfm9o2rSAhbK1jB6iRi+R+y4/CtHfWuJIsNY+BSBoNw12LlltoiXDFIgQo2AIVMbZ379STUc74OLW8krw1kZJ7js4sk5JLOT9CdT9jI3X9mtcLqzfGaJn0jVsohQBQFT9q194Ok3bd2j8Mf/UIT8GNAIbh6PEIP6RJ+/H4CuZipZ2M9n0LXsYRPm2/PL7HSkXiXtknbxeY/sYb/SasdHRzk/h9zl/qeeVcF/y+y+41q7p4IKAKAKAKAKAKAKAKAKAKAKAKAKAKAKAKAKAKAWfDfD95c317BZyxRckjO5kz0LsBy4VsnfvjtXNtrjKW9Hew90owWy9Ui6w+yK7f+v1VsdxFHj/m5x+FaKuC4EjusesmQvtB9l0NhYyXa3FxJLG0eC5XA5nVSdl5u+3vdcVuiNtlH4p12Ke2iCv+VBDON9jykHfp9bFV6anCT5Fq+6M4JcT6qtX5kU+ag7+oqwVTbQBQCt//AJCXvJYRRg/1k4z6qiu3+bloYYuLGPljRfJR+FcayW1Ns+hYSvq6IQ5JfQ7eF4OfUlPaKFm+BY8o+4mup0ZHc2eR/VVq24w7vq8/shjV1zxwUAUAUAUAUAUAUAUAUAUAUAUAUAUBhDKrqGUhlYAqR0IO4IPlihlrJ5MzoYCgCgK77NX5eIb5OzQk/MG3P+o1Rt99nYw/8pDoqMmNdxArqyOoZWBDKwyCD1BB2IoDhtdAtYuXw7aFCuOUrGoIx0wQM0BJUAUAUAifbpqSXF9a2yOG8EN4gBzys5TY+oVM47Z9a0slsxbJ8LV1t8K+bXy4+RASyBQWPQDJ+VceKbeSPf2TjCLnLRbyy8AaV4cJuHP5S5AcjsqblAPkcn5eVemw1Srgj5V0jipYi+Unz9fLQtVTlAKAKAKAKAKAwmlCKzMcKoJJ8gBkn7KGUs3kiN4Y1j6XbrNy8vMWGPLDED7sVrCW0syS2vq5bJK1sRBQBQBQBQBQHDrt34VtNJ+hGxHxCnH34rEnlFs3rjtTSODgZibC2z+hj7CQPuFa1e4jfEfzJE7W5CFAFAVDhe7WHiZuchRKnIM9y0UWB8Sy4qld77Othf5S9cR61EWAoAoAoAoCp+1FrsadL9C5vF25in1xHn3ymNy2PLfBONwKA+etDMCjnLjxO/OQMHvjP49ao4nrZPLLd3HpeifYa4qxzW3x2mll4fk28QXYMXIjAs5A2IO3y+Q+daYWp7ebWhP0zjK1h9iEk22tGnu1+2Q47eHkVVA2VQB8hivRpHzZvN5g8gXqQPicUGRwXGv2qHD3MIPkZFz9mc1q5xXE3VU3omaf9qbL/iof3xTrI8zPU2ftYf7U2X/FQ/vinWR5jqbP2s67PVoJf6qeJ/RXUn7Ac1lST0Zq4SjqjtxWTQpntH15Y4TbRnmmm90qu5CE75A7t9UDrufKobppLIt4WpuW09EceiST6MBDqELxwy4eOUDmVWYDKMV77bjqCD1BzUVVqjuZYxNDn2o6lhPGViBn6SnwGc/ZjNWOthzKfs9v7SLvvaRaJ9QSSfBeUfa5B+6tHfFaEkcHN67ji/8AifH1+jSfvLWvtC5G3sUuZ4vtTg7wSfJk/nT2hch7FLme/wDxTg/uJP3k/nWfaFyHsUuaM19qVt3hl+1P+9T2iPIx7FPmiOvuJ7nVQbSztSRJgEg8xxkH3iAFjHmSTtUc7tpZInqwqg9pveWe34B1qxjAtpredAP6piRgnqF5wNv2h8K0jbKO5EtlEJ72t4LbcQf8BD++n/jVv18iL2OvmzP+hOIX28K1i9eZT/F/wrDvkZWErXMyX2bazN/X6jHGD2jLZ+xFjH31o7JPiSqitaIsHDHshtraVZ55ZLqZWDAt7qBgchuQEkkYH1mI9K0zJchj0AUAUAUAUAUBBavwdY3TFp7SF3PV+QBj8XXDH7aAqXEnsm00QO8UUkLqCwZJWPyxIWXHwFAImJnkm8NpZSOYjJck7Zx1+FbZs1UVyGHw97MbW5wZJbjJXOzR+nnGfOtTYutn7FtNUDm8d9vzpcf5AtASUfso0kDH0TPqZZSft59vlQGqX2Q6Uelu6/CaX+LmgIrUfYppxGVa4TftIp/zo1ALPWeGkgkMaTT8uO7j1HZQO1ZzZjJDS9m/s7s4OW6w8soJ5TIQQh/SVVUDm9TkjtisGRjXECyKUdVdTsVYAg/EHY0BWpfZzpbHJsYc+i4H2KQKA7tP4QsYDmKzt0YdGEa837xGaAmuUeVAa5LdG6op+IBoDSdMhPWGP9xf5UB6unQjpFGPgg/lQHSqgdBQHtAFAFAFAFAFAFAFAFAf/9k="/>
          <p:cNvSpPr>
            <a:spLocks noChangeAspect="1" noChangeArrowheads="1"/>
          </p:cNvSpPr>
          <p:nvPr/>
        </p:nvSpPr>
        <p:spPr bwMode="auto">
          <a:xfrm>
            <a:off x="1287887" y="4543447"/>
            <a:ext cx="2018719" cy="201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data:image/jpeg;base64,/9j/4AAQSkZJRgABAQAAAQABAAD/2wCEAAkGBxQSEhUUExMWFhUXGB4bFxgYGR8eHxwcHR4ZHx8cGhYbICogGx4lHhkbJTEkJyosLi4uHB8zODUsNygtLiwBCgoKDg0OGxAQGy8mICYwLDA0LCwsLCwsLCwsLCwsLywsLCwsLCwsLCwsLCwsLCwsLCwsLCwsLCwsLCwsLCwsLP/AABEIANwA5gMBEQACEQEDEQH/xAAcAAACAgMBAQAAAAAAAAAAAAAABwUGAgMEAQj/xABPEAACAQMCBAMEBQgHBAgGAwABAgMABBEFIQYSMUETUWEHInGBFDKRobEjQlJygpLB0RUzQ1NissIWRFSiJGOT0tPh8PEXNYOjs8MIJTT/xAAbAQEAAgMBAQAAAAAAAAAAAAAAAwQBAgUGB//EAD0RAAICAAMEBwcCBQQBBQAAAAABAgMEETESIUFRBRMiYXGh8BQygZGxwdEGUiMzQuHxFUNywpIWJGKCov/aAAwDAQACEQMRAD8Acmq6tBaoHuJo4kLcoaRgoLEE4BPfAJ+RoBTaVxJqGoTXt5aXPJHC3Jb25UMkgUE++DggsMbg5y2MgCobLVCSRJCtyTYzuENdW/s4bpV5fEXJXOeVgSrLnvhgRmpiM5OJeOLGwkSO5nCO+4UKzEAnHM3KDyjr164OM4oCwxuGAIIIIyCOhB7g0BlQBQBQBQBQBQBQHHqGrQQDM08UQ85HVf8AMRQER/t5pvT6fbf9qv45oCX0/VYJxmCeKUecbq3+UmgOygCgCgCgCgCgCgF17TNfvBc21hp7hJpVMkjkD3IwcA5IOASGycE7ADrWs5qKzZtGLk8kVjh32g6vIHgigguHtmZZZ5CV5gGYDYFQGIU9M9M4rErIxSb4hQk20hl8EcVxajaxzrhXYHni5gWVlOD642yDjoR0rc1LDQBQBQBQHzbrPEl1qb2Et8kQtDc8mIwQuSyhlk5mO/KNv8Jb1xpKW5pa5G0Vo3oXDS7dNJ1LwF922vRmLJ2SZNimT2YNt8VHaqcm7a8+K+hZSVc8uDJr2c3v0W8vNNkOMubm1z+dHJuyr+q3br9byq3VLagmV7I7MmiuW8SXF/r8km5VPBBPZCkisP8A7S/ZUWIk04+JvSk1Iu/scuWk0e0LnJCuo/VSR1UfJVAqyQl0oAoAoAoAoCI4n4kt7CEzXD8q9FUbs5/RRe5+4dSQN6ATeo8ZapqrH6MfodrkgEHDMPWQe8T+pyjsSetQW4iFW568iWumdmmhHW/AEXNzTTSSMdydhk+ZJyx+2qUukJv3UkWo4OPFkinBlmP7En4ySfwaovbbufkvwSezV8vNnPPwNbZ5ojJC43DI5yD+1k/YRW0cdatcn67jWWFg9NxLaFxlfaW6reubqzJA8XcyR+RJ6keYOfRs7HoU4mFu5bnyKltEq970HPZ3SSoskbB0cBlZTkEHoQanITdQBQBQAaAXXAvtMN/c+FJbmFJg7Wjk58QRn31PbmA322GCO2TjNaDI4bS/WTVdVujgpbIkKnyCKzyD98VVxW/KJYo3ZsrfBt39D0O4u3+vM0jgnuzYjX5cwJ+ZrFq27lFGYPZrciG0rSBYXGiPGCLqaQNKcn6jtGoXl6KPDkYH55qeE3KUuSIpx2Yo+kKlIwoAoAoBFWWiIs2paNP7viuZ7Vj0IIypXzKgL068rjsar3ZxkrETVZSTgzOZJNV014HyNRsmGRnDF0yAwP8AjXIz05t/KollXZtf0sk3zhlxRYIdKXVLK2mnEkNwq5EiZjkjcHlYrncAlc4PpjzqPbdU2o6G+yrIrM03+hR6dpt8Y3kd5IpGklkbLszKVBJAHdj8yetZVjssjmYcFCDyLZ7Kbbw9Jsx5xc/75L/6q6BTLZQBQBQGMkgUFmIAAySTgADqSewoBa6r7Z7RJDHbwz3RH50YAU+fLn3mHrjHkTRtLewlnuQv7qWXWdQe4uEdII8BInyMDsnQZycsx9QOmMVcTiFXHsveyxRTty7WiLeqgAADAGwA7fAVxjpHtAFAFAeSIGBDAEEYIPQjyIonlvQyzPPZJqptbyfS2JMWDNbZOeUHBZBntvn4q5713qLOsrUjk2w2JuI3qlIwoAoDn1GcRxSOTgIjMT5YBOfuoD52a4ltLLRbyJSxiaXbfdnbPKcb4YBhUFb/AIkl4Es12Il79nWgNHYuLtSZLp3kmVxuQ4Aww7EgZI7cxFVb7M57uBYqhlDfxPOLOG2nktYyI49Otx4koyB9QHC8vZQu2fJm9KV2bKb/AKmJwzaXBHDwDGdV1eTUCD9HtR4cGRjLEEDb4MzkdudKu1Q2I5FWye1LMctSGgUAUAUBUPaFwZ/SCJJC/hXkB5oJfXryMRvyk998HzGQTWayY00KLw/Ks1+pueez1OIck0YwEuUHQgdG2A6HoNsgAilbGUItax+hZrkpSz0f1GLVQskTxbpbXVnPAhw0iELnpkYIB8gSMZ9a3rlszTZrOO1Foo3DPtCvRbRWVpaJ4tuixyyzseVSvMuDGuD+bjrnIO21X7sRXVHak9fMqV0zseUUWnhHje8+mx2eoLATOrNDJDzD3lBJVg3mAcHboOudsUYiFybjw5i2mVTSkMqpyIKAWft81Z4dPWJDjx5Qj46lArMQMeZCg+hI70QK7w/pCWsKooHNgF27s3ffy7AeVcK+52zzZ1qq1COSOfWuKbe2yGfncfmJuR+sei/OtqsLZZvSyXNmtl8Ia6kXZavqV5vaWeE/Tf6vydiqn5Zq17JTD35evMg9osl7qJOPhPWm3a6gT02P4RfxNMsMv6fr+Rnf+718gfRtag3xb3IHZWAb7wg/GsOvDS5r18TKndHkzTBxUqv4V3FJayeUgPKfUNgbeuMetRTwcks4PaXmSRxMW8pLIjOEdBvNVmungvTF4TggFnKkMX5cBTjAC+R610Y0w2EnFacijK2e02mTfCfDGpQ63bSXcLEKHDTIMxlRFIASy7DJYDcLnbat4Vxgso6GspuTzY9a3NQoDTd3SRI0krqiKMszkKoHmWOwoBb+0Pj61lsZreynSe4nxCiR7k+IQrYPT6pIz5kU03gl+GNMNraQQMeZo0AJHn1OPTJNcqctqTZ0ILKKRJk43NaGwsdev59buDYaecW6nNxcb8p38+6jsv55H6IzV+inZ7UtSpbbtbkOHQNGis4Et4F5UQY9Se7Me7E7k1ZICRoAoAoAoAoCu8Z8HW+pRhZQVkTeKZNnjPoe4z+afuOCAFjpHGU9lenTr9lnKyLGs6Hf3scvOO/1hn84d+brVS3DrJyiWK7nnlIu+scSWtqCZ540P6Ocsfggyx+yqsa5S0RYlOMdWLOw5r3UWvbdHt7c45snHjkAjPINsHbPUDGc5JwxdkK6uqlvl9BhoSnZtrcvqd+sSeHqulSE8qiUqXOwGSowT8z99Oin2Zrw+5npBb4vxHtXVOcFALr256LJcaeHiGWt5PFI78gVgxA9MhvgpoBb6/rbXC2sNs/K12yqWB3XmZU5dtx7zb/qkd652Fw2U3trQu335xWzxJXSOCoLLXDauPGiFt4sXihT73MgyRjlJBWTG22R5Zq1iZNQ3FehJy3jUFc4uhQBQEfreiwXcfh3EYde3mp81bqp+FbQm4vNGJRUlkyr+xTTTa3mqW/NzCMwgHzB8Ygn15SM11IS2oplCUdltDcrY1CgCgEv7U7k3+pxafzkQwJ4swHdyM/DIVkAPbnaq+Kv6mtzWpNRV1s9ngREGn21lqlk5QRwlXUN2EuGCl2PUnmxk98eVUsNdO6qabzefl3Fq+qNdkWlkvuNea4RBlnVR5sQB9prVJs2zSFrxBrj6teJpdnKFhYkTTDfmCglgvmgA/aP+Hc3qKNntS1KltufZQ3+HdAgsYFgt0CIOp7s3dnb85jjr/AYqyQEnQBQBQBQBQBQBQHzrw3YJ413BfRgXMkpcpKCGZSSeZCcZHMWOVrl9ISthKM4Z5L6l/BquScZak3a8G2UZytupP8AiLMP3WJFUJY7ESWTl8sl9C5HCUp57JOgY2HSqhYI/iDSEu4HhfbO6t+iw6H/ANdiamw9zpsU16RHdUrIOLLZ7LuKWu4GguNru2ISYHqw/NkHnzDqfPfoRXpoyUoqUdGcGUXFtPUu1bGDwigFvJ7ILZb6K7t5TEqTJKYOXmXKMGwhyCgyOh5gO221Ae+0P8jqul3HQOZLdz+sByD95jUV6zrZJU8poslcwvFP1LRtW3aHUo89QjW6qvw5vfPzxU8Z1cY+ZE42cJeRZLeOY26q7qs/hgM6jKiTG7KpxkZ3wcVE8trdoSb8u8rFlf6jDdxRStFd28hKmWJOV4jg7yIpIUbfD1B2MrjW4trcyNOaeT3nZ7NznVtZ/Wt/8slXKf5aK1vvsZdSkYUBovrxIY3llYJGgLMx6ADvQCE4Pd7q7u9QcECZ2CA9cZBx8FVUX4g+VcnpS1ZKta6/g6OAre+fwLNqenRXEZjmQMp7eR8wRuDXLqtnVLag8mX51xmspIra+zq05skysOylhj4ZC5++rr6Tuy0Xy/uVVgKs+Jx6/bRWVzp4tI1SYTqQF+sw5lUBm6kNkjfrk1b6PtttcpTea+5XxldcFFRR9GV0iiFAFAFAFAFAFAFAQvFPDFvqEXhzruN0kXZ42/SR+x6ehxuDQCpuZbjTJhbX554mOILvsw/Rl/RYDr/Ee9XJxfR+fbqXw/H4+R0cPjP6bPn+SfrjnSCgK/r8UttMmo2n9dCMSJ2li/OVgOuB/Pqorp9H4nYfVy0enc/7lHGUbS246r6Dc4Y16K/to7iE5VxuD1Vh1VvUH+Y2IrtnKJWgCgFj7d7mNbONhIgnguI5UTmHOR7w2XOcb5+VGs9wzy3mPtE1SSPTJJ4JfCOEIYDJKuQMKc+6TzD3t8AH4jm0xTsyaL1rexmiR4ftBY2KCaVm8NC80jknc+8+/XA3A74ArWb257jMVsx3lYn9ppZGkt7GWSFMkyyOsQIGc8uc83ToN/TNTLDb8pPeRu7ikecLaR4mpJqUMRW3urcufexySsRzBlB94NgnoRk52wKxZLKGw9U/IQj29paMlfY1L4t1q03Z7kAfBTLj7iKuwWUUitN5ybGlWxqYyOFBZiAAMkk4AA6knsKAQ/GPEcmuXP0W2YrYxEF3H9oR+cc/8i/tHtiDE4iNENp68F64E1FLtlktOJY7O1SJFjjHKijCj0/nXmpzc5OUtWduMVFKK0C7uUiRpJGCooyxPYUhCU5KMdWZlJRWb0KzpVtqmrsz2hFvahuVZH90tjrggFmP6uAOmc5rvU9H1QittZvyORbjLJPsvJDC4K9mUFjJ9Ilka5uv7x+inzRSSc425iSfLFXUklkiq2282XusmAoAoAoAoAoAoAoAoDh1rSIbuFoJ0DxuNwfuIPUEdiNxQCZeCXR7gWdyxe2k/wD8s57D+7c9ARsPTbsfd5mOwe3/ABILfxXPv8fqX8JidnsT04dxY64h1AoCtabqbaHe+KATYXBxMo38J/0lHp6dRkdlr0GBxXWx2Ze8vNetTj4ujq5bS0fkPOGVXUMpDKwBUg5BB3BB7girxUM6A+ftC4bj1W81SS7Z/EWflUq2CnvSKNjsQFRVAIPQ1BfbKGWRNVWpZ5jT0yyEMEUJPOI41TJHXlAGSPlVCUs22W0slkbrq3WRGjdQyOpVlPQgjBB+VYTyeaMtZ7hS8V8C2VhLBcOsr2rSck6lvqcw9xgygNygg5ySemKu13TmnFalWdUYtPgMq8uI7Syd4gBFDCWjC7jlVcrg987fGqiTlLJlhtRjuNPsR0j6PpUTMPfnZpW+Bwq/8iqfnXVOeXyRwoJJAAGSTsAB3J7UAlOPOMn1aX6BYMRbg/8ASJ+zjyHnH/nP+EEmG++NMNqXy5klVUrZbKJDSNMjtolijGFHU92PdmPcmvN3Wytm5SO5XXGuOzE2314kMbSSMFRRkk/gPMnsO9a11yskoxW8zOagtqWhC8N8PTa5IJpg0Wmo3urnDTEeo7ebdtwu+WHosLhI0LnLn+DjYjEStfcOy0tUiRY41CIgCqqjAAHQAVaK5uoAoAoAoAoAoAoAoAoAoAoCJ4o4ehv7d7edcq24I6ow6Op7EfeMg5BIoBRaVNNZXB069P5RRmCXtLHvjBPfb7iOoyeNj8Js/wAWGnH8nTwmJz7EteBYq5R0DRfWaTRtHIMowwR/I9iOoNbV2SrkpR1RrOCmtlnP7MOInsbj+irtsoxzZyHoc/2efXsOzZXutemoujdBTXx7mcO6p1S2WOCpiIVHtJ4Bm/6VdWDgeOh+lQHo/LvzRnGz7dNsknfcg4cU8m+BlNrQ7vZxqr3WnwySEs45kZj1bkYqGJ8yAM+ua5t8VGbSLtTziszHjDis2rR29vH495NtFEOgzsGf02O2R0O4AJrNVW3vehiyzZ3LUoPFegXstzbWtzfCS5uCWaFM+FBGATzMAQGbY4HL+adzsatpwhFyS0K2cpvJssPGlgbfTrbTIpGd7iVIEZuvLzBiSB+aPdHwqGnt2uRNb2YbI3EEVrAAWWOGGMDLHAVUAG5PQACrpVErxTxTca5I1valobBTiSQggyfEeXknwLY2Ar4jEwojm9eC9cCaiiVr3acyY0jSoraMRxLgdSe7HzY9zXnrrp2y2ps7NdUa47MTPU9Rjt4zJK3Ko+0nsAO5Na1VSslsxW8zOcYR2pEfwnwpLrEi3V6pjslOYIc4Mv8Aib/Ce579BtufRYbDRojkteL9cDjX3yte/TkOmKMKoVQFUAAADAAHQADoKskBlQHNNfxJIkTSKskgJRSQC3LjPKD9bGRnHnQGrT9XhneaON+Z4H5JVwQVYjI2I3BHQjY7+RoDuoAoDwMPOgPaAKAKAKAKAKAKArHH/CCalb8meSaP3oJe6P8AEb8pwM/AHqBQC14a1p3Z7W6Xw7uElXU/nY/OHn2O3UEEbGuBjcJ1L2o+6/Lu/B2MLiOsWzLX6lgqgWyH4n0MXcXLnlkU80T9OVviN8Hv8j1AqzhcQ6J58OJDfSrY5ceBb/Zbxi17E1vce7eW/uyg7FwNhIB9zY2zv0YV6SMlJJrRnDaaeT1LvMuVIPQgismBRexuULpm52SWTPoBg/xz86oYlfxC5Q+wU1LQ3dpeapJ4njyShbXkYqVyyxqo5SM/XCfBT5nNyKUUokGW0nJjG4N4JgsBzgF7hlxJIxzucFgo6AZ+ZwMk1Qtuc93As11qHiRljdx3OtS3EjgWulwnLH6olbIY+uPeHxjFW8PDZhnzK10s5EBxFxBPr05ii5orCNhnOxcjcFvNvJei7E74rXE4mNEc3rwXrgbUUO193Ms9naJEixxqFRRgAf8Arc+tecnOU5OUnvO1GKiso6HJrmtRWkfiSn9VR1Y+QH8egqSiid0tmP8Ag0ttjWs5HvB3As2oSLe6mvLEN4LU9MbbyA742+qd274Hu16KiiFMdmPz5nGtulbLOQ4FXAwNgKmIiC4q4i+iG1QKGkubiOFR5BmHO/7K5+ZFAbtY4otLWWKK4nSN5fqBj95PRRnbJwM7UBE8QS6bqafRjeQNIDzRGOZPEjkHRo8NnmBoDXo3CEqTw3cs4W7VfDuGjGUuoxsjSIQOWTAU5GcEY3GKAuVAVLjng59QRgLyeH3cJGjARk75Migcz5zjHMBsKAOAuEYtLiZOeJnbHM6pyE4z1yzE7knr36CgLNBeRuSEkRivUKwJHxA6UBvoAoAoAoAoAoAoBce1ng1p1W+tBi7txn3RvIg35cd2G+PMZXuMayipRcZaMzGTi80QfD2rrdwLKu2dmX9Fh1H8R6EV5nEUOmxwf+Ud2m1WQUkSVQkpW+IrSWCVNQtNp4d3XtJGPrBh32288eoWun0fith9XLR6dz/uUcZh9pbcdRu8McQRX9qlxCfdcHKnqjD6yN6g/aMEbEV2zlCp9kTFtMukG5EkgA9WjTH31SxP8xMtUe4zi4H1CNrfSbUYLPLLI6+XheMwJHb3+Vh+rU9/uNmtbXZReeNuIRY2jy7eIfdiHm56beQ3Y+gqjVXtyyJ7J7McxNcNxS3kYtFysIlM11JnLSMdlyfRQcDfcsx7CrmJxEaIZ8eC9cCth6XbLLhxGfY2aQoscShUXoB/E9SfU15uyyVktqTzZ24QjBZR0I7XNeEDLFGhmuZNo4U3JJ6FsdB/I+pFnC4SV7z0XP8ABDfiY1Lv5E7wn7MsuLvVGE9x1WIH8lF3Ax+eR5fV/WPvV6CuqFcdmC3HHnZKctqQzK3NAoBYceXarrVnJMT4Nlay3T4GTuSmw8+YJQFd9rWm/TtasrZWwJbdff64UvOzED0VCaAx484O0fT7flYSm4cYiRZCZGPQMUPuhc9+X0GTtQFw4V4huLPRDPqCss0KuEEp5XlAGYwQTzZOQu/vbZNAVLg32pXCTxjULmCWC47pgNbk9OflUALvggkkdSdjkCa9s3GUsMEEdrJyxXB966jOQFHVEZe5B5sg5wMDqcARvD/s20i/j54bqWdse+3irzgnu8ZXKn4igODW9Ah0fUdN+hF42d38di2eaIGPmBB93HJ4m2B27gYAtvsY167vheXFw7NE0oEKnGE+szKpxuAHjHyoBlUAUAUAUAUAUAUAluM9M/onUBcJtZXjYkHaObc59Ad2/f8AIVTxuH66vdqtPwWcLd1c9+jJivOnaCgKzaalJody08amSynYCaIHBjfsyZ2z1wNgfqkjCkd/A4rrVsS95ea/JyMXh+re1HR+Rv8AY5eoZdQjjOU8USR52JRmkAPKdxsE+2t8WtGaYd6otsPD9lZyTXoRYmILSSEnCg7tgE4XPoN6r7c5JRJtiMXtCi4k1WbWb0LECI1yIgeipn3pH9Ttt+qKt5ww1e1L13FfKV09lDA0TSY7WIRRjYbsx6s3dj/62GBXn775XT2pf4OxVVGuOyiJ4h4idZFtLNPGu5DyhRvyE+fbON99gNzgdbeDwLt7c/d+v9ivicUq+zHX6DC9nfAaaehllPi3km8sp3xnqiE78vmerHrgYA7qSSyRyW23my6VkwFAFAV3iLhKK8aV3Yq0lq9sSANgzBg3xVh0oCm+0Th68S90+6sIvFkjjaDJGynlYK79goDucnbIA7gECjX/AA1LJfJBZzy3OpI3Pd3fOVjibpyKQMjl6Z6/mgdVXWU1FZsZDFsPZRbsRJfzT303dpJHCj0UBubHxY1UliJPTcbbJKyezTSyMfQox8CwP7wYEVp10+ZnJEPP7K0hy2nXc9o56rzeJE368bfW+ZPwqSOJlxMbIu04avYdQlV5vA1Ar4lo0aqkVwV+ugIVVBKge6QATnm6jNqE1JZo1yJvg+e41nV4bieDkSzjKzDB5fEw4KkMPdZmfJQ5wE3zWwHXp9hFAgjhjSOMZwiKFUZJJwo2G5JoDpoAoAoAoAoDRc3scZUSSIhbZQzAEn0BO9AbXcAEkgADJJ7D1NAUTU+JdK1eGWxF3GWkGF5gyEP+ayGRQGIIB2zn50BRuCtRcq9rPtcWzGNwe4U4B9cEY+w964PSGH6ue3HR/X1vOvg7tuOy9V9Cy1zy4cGu2H0i3li2y6kLnoG6qftAqWizq7Iz5MjthtwcSv8ABulyPFFcWpVL+zLQ3EMmyyJliobHQ8pADdDyegrvWTWj3xe9M5MINaaoOPLPUZrV5r6SGCKLBWCIlvEckAcxzjO+xycdcd6UutSyhv7zFim1nI7uBdLWG0jYLh5VDue5zuo9AARt8fOuRjrnZc1wW5HSwlShWnxZH8c8WfRwYYD+WI95h/Zg/wCs9vLr5VNgcF1nbnp9f7EeKxWx2Y6/QsXs3u9I0yDxpL6GS6lXMr5LMucExouC2M9TjLEZPQAdw5JMXftmsQxWCO5uCAT+Tix07kOQ2PXFYk1FZyeXjuCWehduHNajvbaK5izySLkA9QehU47ggg/CsgiOO+OINLjUyAySyf1cSndsdSSfqr0Gd9zsDQHDwV7SIb+XwGhkt7gqWCSDZgOvI22ceoGwPkcE09DLTWpd6GCne1bic6fYO8ZxNIfDiI6hmBJYfqqGI9cedAZeznhZdPs0Qj8tJh527lyNxnyXoPmepNc+2e1I3SLTURkpja1INfFrznwmseYJnbxBI3vAdM8uR/7VNsrq8+8xxLnUJkq/tG0H6XZSBcieH8tbuNmWRPeHKe2cY+ee1S1T2ZGGjq4C4h+m6dDdMAGZT4uB+ehKscDzK5A8iK6Bod8PEVs3hASjM0PjRZBHNH7nvbjb667HB36bHAErQBQBQBQBQHzRrNs+qareNOxCxSMmB1CozIiLnIH1SSfMnzqK63q4k1NXWPfoSM/FN7HFLo8RM/iDljldsvHEy+8jHGCAM+8TsD32A3pbsSeRHeo1N5vcj3g3wpGOm3VlG7wK2ZNm753OMr9cAEH7K8701TfhZPE12tZtLZ+HDg9M96LeDshbFQcc+86OJOHk04pe2qsBG2J0LM2Y2wCRzEnbbv5HtUHR3SU8a3hsQ1m/deSW9eHr5k1lSoashw18C0wTK6q6nKsAVI7g7g1rKLi8mX001mjC7ukiQvIwRR1LHArMISm9mKzYlJRWcmL7UuJGa6W505ZFdQUeQgBJF7Ao3XHrg9PIV28PV1Nexc14cUUJV24me1h4N9/B/Mi9W+nXhDXMvPjorNhR8EQcoPr1qaOIph7pKuhsZPfLJeL/ABmd8l5qDf7yqjsFAAHwwmarJYVf0Z+vEuf6VjXrZFevAw0i6uLSSSV447rxQBKG3Ygb7EjG+22DnA22rTFVVYqEYKThs6NaZ+u9EE+jMVRnPJTz1y18/XcXnQLXTL1OeK2gyProY1DIfJlG3zG1ebxlnSWDls2WSy4PNtP4+mRVxosW6K8MtCT1m3+j2cws7defkIVI0AyTsTyjGcAk46nFVcLPr8TD2mbyz1bb07+GehvYtit7CKDwFpE8ttzwahc25V2XkRm5ARg55QwBzzbjzzX0yFW2s8zzN2IdcssgnSe3vhNqTtMXASK4JyoI6AjHuHGe3djvkmq2Kpmo5L/JcweIrlLN/wCCX0VjNr9msW5hDNIR2HK+QT+0B+1UOGi1DeWMVJOeS4D7qwVhX+0+Hx9V0e3P1PEeRh2PIUb8EI+daWPKLCGVXNJAoBSRakk3FY8NuYRwNExHTmVWLAfAnB9QatbOVJrxG3VU2MJ3AViegBJ+GKygLD2O3BGgztjZGnKjPbkDfiTXUIzb7PdGeW4hmcN4cOlW0K5GxaQCVsZ/RwAfiKAadAFAFAFAFAJT2s6Q2mznULdk5LluSWNu0nKzCRcdQeUkjzz+ltpZWprJkldkq3mjTwBoZhh8eXJnn95ieoU7hfQnqfXbsKv01qMTj4q5zllwX1Ofg2bwtTvbfk5y7GUy53A90hCMdjIe9eS/VFGcFY5aPLLnnvz8ju9FWZxyy4fTcXu4gWRWRwGVgVYHuCMEfZXja5yhJSi8mt52Gk1kxWwa+dLE1nKrSNE/5DyaNveUs3bGew74HSvcxpWOUMRB5KS39zW5+vjxOfHEezp1yWeWngQ86T3jiS6bCj6sY2A+C9vicmrSnXQtmpb+fr/B0ML0VbiGrMTuX7eP9vr4EooxsNhVM9Okkske0MhQBQHMyyRSC4tzyzL9jjurjuD/AC8gRv2LYOm5Zxfl3o5PSHR/W/xad01/+u5/ZjO4a11LyESpsejoeqMOqn+B7ivH4/BTwlrrlpwfNczk1WqyOflyIThG2W3e7t/zknLgf4JAChHmMAj4g19J6IxCvwsJ8ct/itz+h5XpKtwu7iZ1KwSeJ4pBlHGD/AjyIO4NdFpNZMoQk4vNEZ7B7OO3uL+B1H0mMqA3nFv9XyBOGP6y+W1CSaeTO1CSlFSQ461NhWe2VWtrjTtSGeWCbklx+ixB/wAquPiwrWSzi0BlxuGAIOQRkEdwe9c0kK7xrHfSRrDYciNJkSXDtjwl2+qo94ucnBAwMHcHBrevZW+RhnHwR7PbXTQHUeLcY96Zxvv1CL0QfaT3JrNl0p+ASyLhURkqvtP1f6Lply+cM6eEn60nu5HwBLfKpaY5zRh6Gj2R6QItHgR1BEytIykbFZSSAR3BQrXQNC6QwqihVUKoAAAGAABgAAdAAAKAzoAoAoAoAoBL+1mb6Zq1nY9Y4l8SQdstliD+xGB+3W9cdqSRFdPYg2WKr5xir8Hf/MtTP+KL8GrxP6r/ANvxl/1PUdEfy/l9y1apfpbwvNIcKi5Pr5AepOAPjXlMNRO+2NcNX68jqzmoRcmJqwDXMr3c27u2VHYdtvQABR8K97Yo0Vxw9eiXr56sm6HwfWN4q1eH5+y8CWqqekCgCgCgCgCgOa0v3sLj6TGC0bbToO4/SA8x1B889ia2uw8MZR1E90l7r7/Xrcec6TwsqLHia12X7y+/rj4lz1e9jW4sr2NgYp/+juR3D5aMnyKurDfpk9Kr/pqyyi6zC2LJrfl5P7HB6VrVlSsj69byx17Q8yV6xl+jcQWjjYXMTRP8QCR88rGPlVTELtZnTwcs4Nchz1AWyO4g0eO8t5beYZSRcHzB6hh6ggEeooCgcFcSNp7jStSYJJHtbTtsksXRRzHYEdBn4dRvUupee1E2TGVVU2CgNF7eRwo0krqiKMszHAA9Sayk3uQFDqt2eJLyK3t1dbC3bnmlIxz522B3UleYKOuGZiNgKvU1bG96mjeY6YowqhVGAAAAOwHQVMYMqAKAKAKAKAKARdjJ4+valN/dnwh+yVjP/wCI/bVjDre2U8a+ykW6rRzSr8GDOoamw3HPGM+oD5Hyrw/6razrX/L/AKnqeiF/D+X3IP2jawbqdbKI+5GeaYj9IdvXlB/ePpToTB+z0vE2LfLTw/v9PEtuEsVeqIacX9fXM5I0CgADAAwKtttvNnsYQjCKjFbkZVg2Iu61UlvDhXnfuew/nVmFG7bseSOPiOk27Oowq2p8+C9fL47jTy3ae8WWQd1/lsPurfPDy3ZNd5Bs9K09ttT/APj+Ny8n8GdVrrMTjc8jdw2339Kjnhpx0Wa7i3h+l8Nau09l8pbvPQ13uuImye+3p0+3v8q2rwspb5bkRYrpqmp7Nfbl3afP8Jmr+m2X+sgdR5/+4H41t7Kn7skyL/WbK/51Mkuf+UvqSdvOsq8ynKnb+YIqtOEoSyep16L6sTXtweafrJkRqazwwtFG2YC4kA6mN1zuPIf+XxNql1ztVrXbSyz5o8v0j0bOhN1769f+P9u/58xvafqCSxJIGXDqD1HUgEj4ivQKSazPFSi4toq3G14sd3pswcfkrgc2CDgc0ROQN8YU/fVfEcC5gs1n8B91WL4UBC8V8NW2oQmK5TK9VcbMh/SVux+49waA+e9N4qvtPd1tLoy2iTGGMy8rI2M8uFJyilRnKkKBjpmtJVRlvaGZL6p7X9SUlM2YP6UQ5x8m8RlNaezQRnaK1dahNe8lxf3njRLKokiEnLIqkgF44eXk6E7qCfPFTRrUVuMZ5n0vw1Fapboll4XgAe74RBG/fK9Se560BK0AUAUAUAUAUAUAhuBPeudSk/SuW/zyn/VVrD6M5+N1iWHiPU/ottLN3VfdHmx2UfvEVNOWzHMq1Q25qIu9E4kFlYssTc95cyM22/hj6oLebnBYL/i39fKYvASxmMU7d1cEv/s9Xl3cG+7celps6uvZhvk+C+Rp0iw8JSW3dt2PX5Z7/Huamvt23ktFoer6MwHstecveev49cTvqA6Zrni5lK5Iz3HX5VtGWy8yK6vrIOGbWfFamNraJGMIuB95+JrM7JTecmaYfC1YeOzWsvv4s3VoWDludOikOWQE+YyD93WpYXTgskyliOj8Ne9qyG/nvT8jK2sY4/qIAfPqftO9YnbOfvM3w+Coo/lxS79X83vOioy0eKoHQAfCsttmsYqOiPawbEZcaDC7FiuCeuNh9lWI4myKyOXb0PhbJbWTXg8l8jSeG4uxYfZ/Kt1jJ8kVpdAYd6Sl5fgsugcb3uljlz9KtQMBJD70flyuASF6bHIwMDl61ZpxEbNz3M5OP6Ksw3bj2o8+K8fyeal7SdYuFDIDDC351vDznHQ5ZixyPipqV2QTyzWfyOYoSazy3ETi2ud7vULiRh1WdyuD6K+fuNRSnbwj9yaFdPGX2NkFppKHmMgf9ZmI+wDf57Vo3iHwN1HDrid41zTI9h4Q/VhP8FrTqr3z+ZJ1tC5fI5bjW9Nf+xDn/DCM/btWyquXHzNXbQ+HkQrOsb+JYR3sEnYrnH2glvlkip4ykvfaK84xfuRY7/ZJxpLfxyw3KkXFvy8zcvLzq2cEr2b3TnYDcEdcCXXQhaa3MYFAFAFAFAFAFAfM/DfFUVkt34gZ5HuHKoo6jzLHYDOfX0qeqxQRUxFMrJLkcuq6neagMPiKHIIjx5dCc+8x+OB6VVvxsdNe5fk7OA6BtmtrLZXN6/Bf4DTtKSLf6zfpH+A7VzbcRKzdoj1OC6MqwvaW+XN/ZcPqd9QHSCgCgCgCgCgCgCgCgCgCgCgCgOayu2sXMkYLQsfysY7f408iPw+0WU1etmXvcH9meax+A9m/jUrs8Vy713fTw07tVEVzqEDDkkQ25bsQRzOBkH1P3VtTtQpknu3nLajO6L1WRjJc26u8cVm0zofeEUAbHxOKljXbJZ5+YnbTB5bPkj0Xs/8AZ6Tc/wDYsPwjNbezy4yNPao8InN/tLP4bSiyIjQ4Zi/1SDggjlBGDt02rXqYbWy5bzb2mWztKO7xJbQdVa4V+ePw3RgCuT0IBB3A6g1HbXsPImou6xZ5E57KpeXWrxP7y3V/3TGP9Zq3Q/4aKOJWVrHNUpAFAFAFAFAJX2q+0SV5WsLBsAe7NKp3J7ojfmgdGbrnIGMHOJSUVmySqmd01CCzbKHpejLFgthn+4fAfxrm3YmU9y3I9dgOia8PlOfan5Lw/P0C81tFPKgMjdML5+We5+GazXhZy3vcYxfTVFLcYdp92nz/ABmdFvpupTbpb+Gp7vhfuc5/5auw6PXFM4Fv6lt/pcV4LP8AsdI4T1Przw/DmH/cqX/T48vNlX/1FiM89t/+MfwYSaJqaf2CSfqsv8WH4VG+jl6ZZh+p7Vq0/FP7M0SJfL9axk/ZBP8AlBqJ9HPm/kW4/qdcYr/yy+xoOoyr9e0nX9hv4qKjeAkuPkWIfqSp6w+Uk/wazxDGNmV1PqB/Oo3g5riixHp/DvWMvL8mxNehP5xH7J/hWrwtnLzJ49N4R6tr4P7G5dXhP9oPnkfiK0eHtXAmj0rg3/uL45r6o2DUYv71P3hWvU2ftfyJVj8K/wDcj80Zi7jPSRP3h/OsdXPk/kbrFUPScfmvyZ+Mv6S/aKxsy5EnXV/uXzRyzarCvVwf1d/wqSOHslwKdvSmEr1mn4b/AKHGNcLnlhheRvIAk/uqCasQwTer+RzLv1DCPuQ+Mnl+SQh0bU5NxCsY8mKg/YST+FWo9HrLTzOTZ+pbs9zS8Fn9TC5tNQgBaW25kHUphv8AIT94rSfR+S3Z/Umo/Us28p5NfFP8Ebp1zHDKtzFvH0lTuobuB5Zx9mPhp2pLq568HzF0KV/7nD+7/VHjHP7elu0a/sEk5zqMgOQ064+GHIP2EVZisopHLm85NjarJqfMNxef/wBVdNneS4cZPfmdSfuBqlKOeKXh+S0nlh34lgubXwNWvYsYHJAw8v6pOnzY1JiluTNsG97R18ETcnEEY/vLZlHqcFvntGfsrbD+4aYtfxPgPOpysFAFAFAUz2r8U/0fYsyHE8v5OHzBI3f9lcn48vnQCN0Kx8NOY/Xbc57DsP5+tczE27csloj2fRGCWHq25LtS17lwX57wkSW7mFrb9f7R+yjvk+Q+87VYweG2u0/XecvpzpXZzpg9y1a4v9q+/wAuYxOHOGILNRyLzSY96Vh7x+H6I9B99dqFaieItulZrpyJutyEKAKAi9W4ggtiFkZuYjPKqMxx+yCB8zWspqOpLCqU96Il+P7VeonHxiIrTroknss3y+Zqb2haew952+DRk/zp10DPslq0+pxz8QaNJu8cZJ7/AEc5+0JWu3U/8GyqxC0fmcU0mhP5r+qs6/cBitf4PrM3XtK9I5JLXRD0nmX4CX/VGaxlVzNlLE8l5fk5/wCjtH/4y4/7Nv8Awaxs1c/XyNtu/wDavXxAWOjDrdXDfsMP/wBQplXzZjO/9q9fE7LW70OHfleQ/wDWK7f8rYX7q2TqRhxxMi48Oa/b3HuW0bqgHXwuRB6Z6Z9BU0JxehVtqnDfN+ZPVuQBQFL4y4KE4aW2ASb85Rssg/AN69D38xBbSpb1qXMPinDsye715Hd7AdYWGS4sZQUlZvEXm2JKjldMeYAB9RzeVVWsjop5rNDU1Piezgyst3BGw/NaVQf3Sc1gyfNTK39ExNvj6SWY/Jhk/Paqqa9pfgTtPqF4l+41df6c5lIKy2SMGUghveIBBHUYWt8Sux8TbCP+J8Dg0huTXdPbzDL9qSj/AFVjDPss2xi7a8B/VYKgUAUAUB8+e1rU/pmriAHMdqvL6cxAdz/kX9mor57FbZd6Ow/X4mMXpq/BfnQhtTufDiZh1A2+J2H41zKYbc1E9hj8Q8Ph5WLXh4vci3+zzSxDZo+Pykw8R27kHdRnyCn7SfOvS0xyifLcVY52PPh6ZZ6lKwUAUAUAZoAzQGqS3RvrIp+Kg/jTJGU2jhm4etH+tawE+fhLn7cVrsR5G6tmuL+ZztwjZH/dYvkMfcKx1UORt19n7mef7IWX/Cx/Yf506qHIe0W/uZkvCdkP91i+a5/GnVw5Dr7P3MzXhizH+6QfONT+IrPVx5GOus/czst9Lgj+pDEv6qKPwFZUUuBq5yerOoVk0PaAKAKAX3tJ0Nwy3lvzBxtKUyGAwcSZXfYZUnyx2BqvdD+pF7CW/wBD+BFaFpHjR+Jb6LLMpyOfxWKkjY4JABwdtq5rruf9fkdZTrX9HmTaXxtU8G806S1gOwLIXj3O4Y8uNyfWq1uEsz24yzfyZPXiIZbLWS+ZDCzhg1CE27KYpkbAVsgHDZAPlkA49TUkZznS1PVCMYxuWzo8ySu5fD1PTH/69R9rxqfuat8Lo/gYxmsfj9j6Iq0UwoAoDVcziNGdjhVUsT6AZP4UB8s6LO08s9y/1pXLH4uxc/iKpY2WkT0f6eq3zs8F939jZxCpZEjHWSRVHz/88VHg452Frp+zZwyXN/RNjeijCqFHRQAPgNq9GfNW895nQwFAFAFAFAFAFAFAFAFAFAFAFAFAFAFAFAa54g6sp6MCD8xij3mU8nmUT2d8eXdlaG2ishPySN7xl5eUtglSuDnfmOc9/SuXKcY+8z0EISnvisyfm9o2rSAhbK1jB6iRi+R+y4/CtHfWuJIsNY+BSBoNw12LlltoiXDFIgQo2AIVMbZ379STUc74OLW8krw1kZJ7js4sk5JLOT9CdT9jI3X9mtcLqzfGaJn0jVsohQBQFT9q194Ok3bd2j8Mf/UIT8GNAIbh6PEIP6RJ+/H4CuZipZ2M9n0LXsYRPm2/PL7HSkXiXtknbxeY/sYb/SasdHRzk/h9zl/qeeVcF/y+y+41q7p4IKAKAKAKAKAKAKAKAKAKAKAKAKAKAKAKAKAKAWfDfD95c317BZyxRckjO5kz0LsBy4VsnfvjtXNtrjKW9Hew90owWy9Ui6w+yK7f+v1VsdxFHj/m5x+FaKuC4EjusesmQvtB9l0NhYyXa3FxJLG0eC5XA5nVSdl5u+3vdcVuiNtlH4p12Ke2iCv+VBDON9jykHfp9bFV6anCT5Fq+6M4JcT6qtX5kU+ag7+oqwVTbQBQCt//AJCXvJYRRg/1k4z6qiu3+bloYYuLGPljRfJR+FcayW1Ns+hYSvq6IQ5JfQ7eF4OfUlPaKFm+BY8o+4mup0ZHc2eR/VVq24w7vq8/shjV1zxwUAUAUAUAUAUAUAUAUAUAUAUAUAUBhDKrqGUhlYAqR0IO4IPlihlrJ5MzoYCgCgK77NX5eIb5OzQk/MG3P+o1Rt99nYw/8pDoqMmNdxArqyOoZWBDKwyCD1BB2IoDhtdAtYuXw7aFCuOUrGoIx0wQM0BJUAUAUAifbpqSXF9a2yOG8EN4gBzys5TY+oVM47Z9a0slsxbJ8LV1t8K+bXy4+RASyBQWPQDJ+VceKbeSPf2TjCLnLRbyy8AaV4cJuHP5S5AcjsqblAPkcn5eVemw1Srgj5V0jipYi+Unz9fLQtVTlAKAKAKAKAKAwmlCKzMcKoJJ8gBkn7KGUs3kiN4Y1j6XbrNy8vMWGPLDED7sVrCW0syS2vq5bJK1sRBQBQBQBQBQHDrt34VtNJ+hGxHxCnH34rEnlFs3rjtTSODgZibC2z+hj7CQPuFa1e4jfEfzJE7W5CFAFAVDhe7WHiZuchRKnIM9y0UWB8Sy4qld77Othf5S9cR61EWAoAoAoAoCp+1FrsadL9C5vF25in1xHn3ymNy2PLfBONwKA+etDMCjnLjxO/OQMHvjP49ao4nrZPLLd3HpeifYa4qxzW3x2mll4fk28QXYMXIjAs5A2IO3y+Q+daYWp7ebWhP0zjK1h9iEk22tGnu1+2Q47eHkVVA2VQB8hivRpHzZvN5g8gXqQPicUGRwXGv2qHD3MIPkZFz9mc1q5xXE3VU3omaf9qbL/iof3xTrI8zPU2ftYf7U2X/FQ/vinWR5jqbP2s67PVoJf6qeJ/RXUn7Ac1lST0Zq4SjqjtxWTQpntH15Y4TbRnmmm90qu5CE75A7t9UDrufKobppLIt4WpuW09EceiST6MBDqELxwy4eOUDmVWYDKMV77bjqCD1BzUVVqjuZYxNDn2o6lhPGViBn6SnwGc/ZjNWOthzKfs9v7SLvvaRaJ9QSSfBeUfa5B+6tHfFaEkcHN67ji/8AifH1+jSfvLWvtC5G3sUuZ4vtTg7wSfJk/nT2hch7FLme/wDxTg/uJP3k/nWfaFyHsUuaM19qVt3hl+1P+9T2iPIx7FPmiOvuJ7nVQbSztSRJgEg8xxkH3iAFjHmSTtUc7tpZInqwqg9pveWe34B1qxjAtpredAP6piRgnqF5wNv2h8K0jbKO5EtlEJ72t4LbcQf8BD++n/jVv18iL2OvmzP+hOIX28K1i9eZT/F/wrDvkZWErXMyX2bazN/X6jHGD2jLZ+xFjH31o7JPiSqitaIsHDHshtraVZ55ZLqZWDAt7qBgchuQEkkYH1mI9K0zJchj0AUAUAUAUAUBBavwdY3TFp7SF3PV+QBj8XXDH7aAqXEnsm00QO8UUkLqCwZJWPyxIWXHwFAImJnkm8NpZSOYjJck7Zx1+FbZs1UVyGHw97MbW5wZJbjJXOzR+nnGfOtTYutn7FtNUDm8d9vzpcf5AtASUfso0kDH0TPqZZSft59vlQGqX2Q6Uelu6/CaX+LmgIrUfYppxGVa4TftIp/zo1ALPWeGkgkMaTT8uO7j1HZQO1ZzZjJDS9m/s7s4OW6w8soJ5TIQQh/SVVUDm9TkjtisGRjXECyKUdVdTsVYAg/EHY0BWpfZzpbHJsYc+i4H2KQKA7tP4QsYDmKzt0YdGEa837xGaAmuUeVAa5LdG6op+IBoDSdMhPWGP9xf5UB6unQjpFGPgg/lQHSqgdBQHtAFAFAFAFAFAFAFAF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231" y="3926715"/>
            <a:ext cx="2190750" cy="2095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3820" y="4262907"/>
            <a:ext cx="4662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Je </a:t>
            </a:r>
            <a:r>
              <a:rPr lang="en-GB" sz="3200" b="1" dirty="0" smtClean="0">
                <a:solidFill>
                  <a:srgbClr val="FF0000"/>
                </a:solidFill>
              </a:rPr>
              <a:t>me</a:t>
            </a:r>
            <a:r>
              <a:rPr lang="en-GB" sz="3200" dirty="0" smtClean="0"/>
              <a:t> </a:t>
            </a:r>
            <a:r>
              <a:rPr lang="en-GB" sz="3200" dirty="0" err="1" smtClean="0"/>
              <a:t>réveill</a:t>
            </a:r>
            <a:r>
              <a:rPr lang="en-GB" sz="3200" b="1" dirty="0" err="1" smtClean="0">
                <a:solidFill>
                  <a:srgbClr val="FF0000"/>
                </a:solidFill>
              </a:rPr>
              <a:t>e</a:t>
            </a:r>
            <a:r>
              <a:rPr lang="en-GB" sz="3200" dirty="0" smtClean="0"/>
              <a:t> tout de suite, et je me </a:t>
            </a:r>
            <a:r>
              <a:rPr lang="fr-FR" sz="3200" dirty="0" smtClean="0"/>
              <a:t>lève</a:t>
            </a:r>
            <a:r>
              <a:rPr lang="en-GB" sz="3200" dirty="0" smtClean="0"/>
              <a:t> un quart </a:t>
            </a:r>
            <a:r>
              <a:rPr lang="en-GB" sz="3200" dirty="0" err="1" smtClean="0"/>
              <a:t>d’heure</a:t>
            </a:r>
            <a:r>
              <a:rPr lang="en-GB" sz="3200" dirty="0" smtClean="0"/>
              <a:t> plus </a:t>
            </a:r>
            <a:r>
              <a:rPr lang="en-GB" sz="3200" dirty="0" err="1" smtClean="0"/>
              <a:t>tard</a:t>
            </a:r>
            <a:r>
              <a:rPr lang="en-GB" sz="3200" dirty="0" smtClean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7825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2916" y="1227234"/>
            <a:ext cx="4404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Je </a:t>
            </a:r>
            <a:r>
              <a:rPr lang="en-GB" sz="2400" dirty="0" err="1" smtClean="0"/>
              <a:t>vais</a:t>
            </a:r>
            <a:r>
              <a:rPr lang="en-GB" sz="2400" dirty="0" smtClean="0"/>
              <a:t> </a:t>
            </a:r>
            <a:r>
              <a:rPr lang="en-GB" sz="2400" dirty="0" err="1" smtClean="0"/>
              <a:t>dans</a:t>
            </a:r>
            <a:r>
              <a:rPr lang="en-GB" sz="2400" dirty="0" smtClean="0"/>
              <a:t> la </a:t>
            </a:r>
            <a:r>
              <a:rPr lang="en-GB" sz="2400" dirty="0" err="1" smtClean="0"/>
              <a:t>salle</a:t>
            </a:r>
            <a:r>
              <a:rPr lang="en-GB" sz="2400" dirty="0" smtClean="0"/>
              <a:t> de </a:t>
            </a:r>
            <a:r>
              <a:rPr lang="en-GB" sz="2400" dirty="0" err="1" smtClean="0"/>
              <a:t>bains</a:t>
            </a:r>
            <a:r>
              <a:rPr lang="en-GB" sz="2400" dirty="0" smtClean="0"/>
              <a:t> et je </a:t>
            </a:r>
            <a:r>
              <a:rPr lang="en-GB" sz="2400" b="1" dirty="0" smtClean="0">
                <a:solidFill>
                  <a:srgbClr val="FF0000"/>
                </a:solidFill>
              </a:rPr>
              <a:t>me</a:t>
            </a:r>
            <a:r>
              <a:rPr lang="en-GB" sz="2400" dirty="0" smtClean="0"/>
              <a:t> douch</a:t>
            </a:r>
            <a:r>
              <a:rPr lang="en-GB" sz="2400" b="1" dirty="0" smtClean="0">
                <a:solidFill>
                  <a:srgbClr val="FF0000"/>
                </a:solidFill>
              </a:rPr>
              <a:t>e.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528" y="3503322"/>
            <a:ext cx="1971675" cy="2324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6203" y="3657429"/>
            <a:ext cx="466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Je </a:t>
            </a:r>
            <a:r>
              <a:rPr lang="en-GB" sz="2400" b="1" dirty="0" err="1" smtClean="0">
                <a:solidFill>
                  <a:srgbClr val="FF0000"/>
                </a:solidFill>
              </a:rPr>
              <a:t>m</a:t>
            </a:r>
            <a:r>
              <a:rPr lang="en-GB" sz="2400" dirty="0" err="1" smtClean="0"/>
              <a:t>’habille</a:t>
            </a:r>
            <a:r>
              <a:rPr lang="en-GB" sz="2400" dirty="0" smtClean="0"/>
              <a:t> </a:t>
            </a:r>
            <a:r>
              <a:rPr lang="en-GB" sz="2400" dirty="0" err="1" smtClean="0"/>
              <a:t>vit</a:t>
            </a:r>
            <a:r>
              <a:rPr lang="en-GB" sz="2400" b="1" dirty="0" err="1" smtClean="0">
                <a:solidFill>
                  <a:srgbClr val="FF0000"/>
                </a:solidFill>
              </a:rPr>
              <a:t>e</a:t>
            </a:r>
            <a:r>
              <a:rPr lang="en-GB" sz="2400" b="1" dirty="0" smtClean="0">
                <a:solidFill>
                  <a:srgbClr val="FF0000"/>
                </a:solidFill>
              </a:rPr>
              <a:t>.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224" y="1933456"/>
            <a:ext cx="1575314" cy="16469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12965" y="2860883"/>
            <a:ext cx="294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Je </a:t>
            </a:r>
            <a:r>
              <a:rPr lang="en-GB" b="1" dirty="0" smtClean="0">
                <a:solidFill>
                  <a:srgbClr val="FF0000"/>
                </a:solidFill>
              </a:rPr>
              <a:t>me</a:t>
            </a:r>
            <a:r>
              <a:rPr lang="en-GB" dirty="0" smtClean="0"/>
              <a:t> </a:t>
            </a:r>
            <a:r>
              <a:rPr lang="en-GB" dirty="0" err="1" smtClean="0"/>
              <a:t>bross</a:t>
            </a:r>
            <a:r>
              <a:rPr lang="en-GB" b="1" dirty="0" err="1" smtClean="0">
                <a:solidFill>
                  <a:srgbClr val="FF0000"/>
                </a:solidFill>
              </a:rPr>
              <a:t>e</a:t>
            </a:r>
            <a:r>
              <a:rPr lang="en-GB" dirty="0" smtClean="0"/>
              <a:t> les dents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704" y="3888853"/>
            <a:ext cx="1061099" cy="21987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12169" y="4778062"/>
            <a:ext cx="359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Je </a:t>
            </a:r>
            <a:r>
              <a:rPr lang="en-GB" b="1" dirty="0" smtClean="0">
                <a:solidFill>
                  <a:srgbClr val="FF0000"/>
                </a:solidFill>
              </a:rPr>
              <a:t>me</a:t>
            </a:r>
            <a:r>
              <a:rPr lang="en-GB" dirty="0" smtClean="0"/>
              <a:t> </a:t>
            </a:r>
            <a:r>
              <a:rPr lang="en-GB" dirty="0" err="1" smtClean="0"/>
              <a:t>peign</a:t>
            </a:r>
            <a:r>
              <a:rPr lang="en-GB" b="1" dirty="0" err="1" smtClean="0">
                <a:solidFill>
                  <a:srgbClr val="FF0000"/>
                </a:solidFill>
              </a:rPr>
              <a:t>e</a:t>
            </a:r>
            <a:r>
              <a:rPr lang="en-GB" dirty="0" smtClean="0"/>
              <a:t> les </a:t>
            </a:r>
            <a:r>
              <a:rPr lang="en-GB" dirty="0" err="1" smtClean="0"/>
              <a:t>cheveux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30" y="1227234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077" y="1255085"/>
            <a:ext cx="2166041" cy="1616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9268" y="1854558"/>
            <a:ext cx="566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sept </a:t>
            </a:r>
            <a:r>
              <a:rPr lang="en-GB" sz="2400" dirty="0" err="1" smtClean="0"/>
              <a:t>heures</a:t>
            </a:r>
            <a:r>
              <a:rPr lang="en-GB" sz="2400" dirty="0" smtClean="0"/>
              <a:t> je </a:t>
            </a:r>
            <a:r>
              <a:rPr lang="en-GB" sz="2400" dirty="0" err="1" smtClean="0"/>
              <a:t>vais</a:t>
            </a:r>
            <a:r>
              <a:rPr lang="en-GB" sz="2400" dirty="0" smtClean="0"/>
              <a:t> </a:t>
            </a:r>
            <a:r>
              <a:rPr lang="en-GB" sz="2400" dirty="0" err="1" smtClean="0"/>
              <a:t>dans</a:t>
            </a:r>
            <a:r>
              <a:rPr lang="en-GB" sz="2400" dirty="0" smtClean="0"/>
              <a:t> la cuisine et je mang</a:t>
            </a:r>
            <a:r>
              <a:rPr lang="en-GB" sz="2400" b="1" dirty="0" smtClean="0">
                <a:solidFill>
                  <a:srgbClr val="FF0000"/>
                </a:solidFill>
              </a:rPr>
              <a:t>e</a:t>
            </a:r>
            <a:r>
              <a:rPr lang="en-GB" sz="2400" dirty="0" smtClean="0"/>
              <a:t> le petit </a:t>
            </a:r>
            <a:r>
              <a:rPr lang="en-GB" sz="2400" dirty="0" err="1" smtClean="0"/>
              <a:t>déjeuner</a:t>
            </a:r>
            <a:r>
              <a:rPr lang="en-GB" sz="2400" dirty="0" smtClean="0"/>
              <a:t>. 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875" y="3589382"/>
            <a:ext cx="2314575" cy="1971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5792" y="4095482"/>
            <a:ext cx="4340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Je </a:t>
            </a:r>
            <a:r>
              <a:rPr lang="en-GB" sz="2400" dirty="0" err="1" smtClean="0"/>
              <a:t>quitte</a:t>
            </a:r>
            <a:r>
              <a:rPr lang="en-GB" sz="2400" dirty="0" smtClean="0"/>
              <a:t> la </a:t>
            </a:r>
            <a:r>
              <a:rPr lang="en-GB" sz="2400" dirty="0" err="1" smtClean="0"/>
              <a:t>maison</a:t>
            </a:r>
            <a:r>
              <a:rPr lang="en-GB" sz="2400" dirty="0" smtClean="0"/>
              <a:t> avec papa à sept </a:t>
            </a:r>
            <a:r>
              <a:rPr lang="en-GB" sz="2400" dirty="0" err="1" smtClean="0"/>
              <a:t>heures</a:t>
            </a:r>
            <a:r>
              <a:rPr lang="en-GB" sz="2400" dirty="0" smtClean="0"/>
              <a:t> et </a:t>
            </a:r>
            <a:r>
              <a:rPr lang="en-GB" sz="2400" dirty="0" err="1" smtClean="0"/>
              <a:t>demie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32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35" y="1032859"/>
            <a:ext cx="2085975" cy="2190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5937" y="1378039"/>
            <a:ext cx="6297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Je </a:t>
            </a:r>
            <a:r>
              <a:rPr lang="en-GB" sz="2400" dirty="0" err="1" smtClean="0"/>
              <a:t>vais</a:t>
            </a:r>
            <a:r>
              <a:rPr lang="en-GB" sz="2400" dirty="0" smtClean="0"/>
              <a:t> au college en car de </a:t>
            </a:r>
            <a:r>
              <a:rPr lang="en-GB" sz="2400" dirty="0" err="1" smtClean="0"/>
              <a:t>ramassage</a:t>
            </a:r>
            <a:r>
              <a:rPr lang="en-GB" sz="2400" dirty="0" smtClean="0"/>
              <a:t>. Le </a:t>
            </a:r>
            <a:r>
              <a:rPr lang="en-GB" sz="2400" dirty="0" err="1" smtClean="0"/>
              <a:t>trajet</a:t>
            </a:r>
            <a:r>
              <a:rPr lang="en-GB" sz="2400" dirty="0" smtClean="0"/>
              <a:t> </a:t>
            </a:r>
            <a:r>
              <a:rPr lang="en-GB" sz="2400" dirty="0" err="1" smtClean="0"/>
              <a:t>dure</a:t>
            </a:r>
            <a:r>
              <a:rPr lang="en-GB" sz="2400" dirty="0" smtClean="0"/>
              <a:t> </a:t>
            </a:r>
            <a:r>
              <a:rPr lang="en-GB" sz="2400" dirty="0" err="1" smtClean="0"/>
              <a:t>trente</a:t>
            </a:r>
            <a:r>
              <a:rPr lang="en-GB" sz="2400" dirty="0" smtClean="0"/>
              <a:t> minutes. 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886" y="2437998"/>
            <a:ext cx="2057400" cy="2228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7835" y="3806458"/>
            <a:ext cx="5215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J’arrive</a:t>
            </a:r>
            <a:r>
              <a:rPr lang="en-GB" sz="2400" dirty="0" smtClean="0"/>
              <a:t> à </a:t>
            </a:r>
            <a:r>
              <a:rPr lang="en-GB" sz="2400" dirty="0" err="1" smtClean="0"/>
              <a:t>l’école</a:t>
            </a:r>
            <a:r>
              <a:rPr lang="en-GB" sz="2400" dirty="0" smtClean="0"/>
              <a:t>, et </a:t>
            </a:r>
            <a:r>
              <a:rPr lang="en-GB" sz="2400" dirty="0" err="1" smtClean="0"/>
              <a:t>j’ai</a:t>
            </a:r>
            <a:r>
              <a:rPr lang="en-GB" sz="2400" dirty="0" smtClean="0"/>
              <a:t> six </a:t>
            </a:r>
            <a:r>
              <a:rPr lang="en-GB" sz="2400" dirty="0" err="1" smtClean="0"/>
              <a:t>cours</a:t>
            </a:r>
            <a:r>
              <a:rPr lang="en-GB" sz="2400" dirty="0" smtClean="0"/>
              <a:t> </a:t>
            </a:r>
            <a:r>
              <a:rPr lang="en-GB" sz="2400" dirty="0" err="1" smtClean="0"/>
              <a:t>tous</a:t>
            </a:r>
            <a:r>
              <a:rPr lang="en-GB" sz="2400" dirty="0" smtClean="0"/>
              <a:t> les  matins, </a:t>
            </a:r>
            <a:r>
              <a:rPr lang="en-GB" sz="2400" dirty="0" err="1" smtClean="0"/>
              <a:t>jusqu’à</a:t>
            </a:r>
            <a:endParaRPr lang="en-GB" sz="2400" dirty="0" smtClean="0"/>
          </a:p>
          <a:p>
            <a:r>
              <a:rPr lang="en-GB" sz="2400" dirty="0" err="1"/>
              <a:t>u</a:t>
            </a:r>
            <a:r>
              <a:rPr lang="en-GB" sz="2400" dirty="0" err="1" smtClean="0"/>
              <a:t>ne</a:t>
            </a:r>
            <a:r>
              <a:rPr lang="en-GB" sz="2400" dirty="0" smtClean="0"/>
              <a:t> </a:t>
            </a:r>
            <a:r>
              <a:rPr lang="en-GB" sz="2400" dirty="0" err="1" smtClean="0"/>
              <a:t>heure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 Je mang</a:t>
            </a:r>
            <a:r>
              <a:rPr lang="en-GB" sz="2400" b="1" dirty="0" smtClean="0">
                <a:solidFill>
                  <a:srgbClr val="FF0000"/>
                </a:solidFill>
              </a:rPr>
              <a:t>e</a:t>
            </a:r>
            <a:r>
              <a:rPr lang="en-GB" sz="2400" dirty="0" smtClean="0"/>
              <a:t> </a:t>
            </a:r>
            <a:r>
              <a:rPr lang="en-GB" sz="2400" dirty="0" err="1" smtClean="0"/>
              <a:t>toujours</a:t>
            </a:r>
            <a:r>
              <a:rPr lang="en-GB" sz="2400" dirty="0" smtClean="0"/>
              <a:t> à la </a:t>
            </a:r>
            <a:r>
              <a:rPr lang="en-GB" sz="2400" dirty="0" err="1" smtClean="0"/>
              <a:t>cantine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53" y="5035639"/>
            <a:ext cx="2258567" cy="953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435" y="4860029"/>
            <a:ext cx="2503848" cy="13042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68980" y="5035639"/>
            <a:ext cx="4790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L’après</a:t>
            </a:r>
            <a:r>
              <a:rPr lang="en-GB" sz="2400" dirty="0" smtClean="0"/>
              <a:t>-midi je </a:t>
            </a:r>
            <a:r>
              <a:rPr lang="en-GB" sz="2400" dirty="0" err="1" smtClean="0"/>
              <a:t>fais</a:t>
            </a:r>
            <a:r>
              <a:rPr lang="en-GB" sz="2400" dirty="0" smtClean="0"/>
              <a:t> du sport </a:t>
            </a:r>
            <a:r>
              <a:rPr lang="en-GB" sz="2400" dirty="0" err="1" smtClean="0"/>
              <a:t>ou</a:t>
            </a:r>
            <a:r>
              <a:rPr lang="en-GB" sz="2400" dirty="0" smtClean="0"/>
              <a:t> de la natation.</a:t>
            </a:r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7286" y="2757714"/>
            <a:ext cx="2908567" cy="232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5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890" y="738388"/>
            <a:ext cx="4258254" cy="3644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172303">
            <a:off x="1347989" y="256085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Je </a:t>
            </a:r>
            <a:r>
              <a:rPr lang="en-GB" dirty="0" err="1" smtClean="0"/>
              <a:t>rentre</a:t>
            </a:r>
            <a:r>
              <a:rPr lang="en-GB" dirty="0" smtClean="0"/>
              <a:t> </a:t>
            </a:r>
            <a:r>
              <a:rPr lang="en-GB" dirty="0"/>
              <a:t>à</a:t>
            </a:r>
            <a:r>
              <a:rPr lang="en-GB" dirty="0" smtClean="0"/>
              <a:t> la </a:t>
            </a:r>
            <a:r>
              <a:rPr lang="en-GB" dirty="0" err="1" smtClean="0"/>
              <a:t>maison</a:t>
            </a:r>
            <a:r>
              <a:rPr lang="en-GB" dirty="0" smtClean="0"/>
              <a:t> </a:t>
            </a:r>
            <a:r>
              <a:rPr lang="en-GB" dirty="0"/>
              <a:t>à </a:t>
            </a:r>
            <a:r>
              <a:rPr lang="en-GB" dirty="0" err="1" smtClean="0"/>
              <a:t>quatre</a:t>
            </a:r>
            <a:r>
              <a:rPr lang="en-GB" dirty="0" smtClean="0"/>
              <a:t> </a:t>
            </a:r>
            <a:r>
              <a:rPr lang="en-GB" dirty="0" err="1" smtClean="0"/>
              <a:t>heures</a:t>
            </a:r>
            <a:r>
              <a:rPr lang="en-GB" dirty="0" smtClean="0"/>
              <a:t> </a:t>
            </a:r>
            <a:r>
              <a:rPr lang="en-GB" dirty="0" err="1" smtClean="0"/>
              <a:t>moins</a:t>
            </a:r>
            <a:r>
              <a:rPr lang="en-GB" dirty="0" smtClean="0"/>
              <a:t> le quart et tout </a:t>
            </a:r>
            <a:r>
              <a:rPr lang="en-GB" dirty="0" err="1" smtClean="0"/>
              <a:t>d’abord</a:t>
            </a:r>
            <a:r>
              <a:rPr lang="en-GB" dirty="0" smtClean="0"/>
              <a:t> je </a:t>
            </a:r>
            <a:r>
              <a:rPr lang="en-GB" dirty="0" err="1" smtClean="0"/>
              <a:t>fais</a:t>
            </a:r>
            <a:r>
              <a:rPr lang="en-GB" dirty="0" smtClean="0"/>
              <a:t> </a:t>
            </a:r>
            <a:r>
              <a:rPr lang="en-GB" dirty="0" err="1" smtClean="0"/>
              <a:t>mes</a:t>
            </a:r>
            <a:r>
              <a:rPr lang="en-GB" dirty="0" smtClean="0"/>
              <a:t> devoirs pendant </a:t>
            </a:r>
            <a:r>
              <a:rPr lang="en-GB" dirty="0" err="1" smtClean="0"/>
              <a:t>une</a:t>
            </a:r>
            <a:r>
              <a:rPr lang="en-GB" dirty="0" smtClean="0"/>
              <a:t>-demi-</a:t>
            </a:r>
            <a:r>
              <a:rPr lang="en-GB" dirty="0" err="1" smtClean="0"/>
              <a:t>heure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445" y="2322287"/>
            <a:ext cx="3254158" cy="36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9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14" y="1029974"/>
            <a:ext cx="2933700" cy="1552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0028" y="1287887"/>
            <a:ext cx="5473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Normalement</a:t>
            </a:r>
            <a:r>
              <a:rPr lang="en-GB" sz="2400" dirty="0" smtClean="0"/>
              <a:t> je mang</a:t>
            </a:r>
            <a:r>
              <a:rPr lang="en-GB" sz="2400" b="1" dirty="0" smtClean="0">
                <a:solidFill>
                  <a:srgbClr val="FF0000"/>
                </a:solidFill>
              </a:rPr>
              <a:t>e</a:t>
            </a:r>
            <a:r>
              <a:rPr lang="en-GB" sz="2400" dirty="0" smtClean="0"/>
              <a:t> le </a:t>
            </a:r>
            <a:r>
              <a:rPr lang="en-GB" sz="2400" dirty="0" err="1" smtClean="0"/>
              <a:t>dîner</a:t>
            </a:r>
            <a:r>
              <a:rPr lang="en-GB" sz="2400" dirty="0" smtClean="0"/>
              <a:t> avec la </a:t>
            </a:r>
            <a:r>
              <a:rPr lang="en-GB" sz="2400" dirty="0" err="1" smtClean="0"/>
              <a:t>famille</a:t>
            </a:r>
            <a:r>
              <a:rPr lang="en-GB" sz="2400" dirty="0" smtClean="0"/>
              <a:t> </a:t>
            </a:r>
            <a:r>
              <a:rPr lang="en-GB" sz="2400" dirty="0" err="1" smtClean="0"/>
              <a:t>vers</a:t>
            </a:r>
            <a:r>
              <a:rPr lang="en-GB" sz="2400" dirty="0" smtClean="0"/>
              <a:t> sept </a:t>
            </a:r>
            <a:r>
              <a:rPr lang="en-GB" sz="2400" dirty="0" err="1" smtClean="0"/>
              <a:t>heures</a:t>
            </a:r>
            <a:r>
              <a:rPr lang="en-GB" sz="2400" dirty="0" smtClean="0"/>
              <a:t> et quart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747" y="2582549"/>
            <a:ext cx="2076450" cy="220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614" y="3294603"/>
            <a:ext cx="1933575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9747" y="4314624"/>
            <a:ext cx="2800350" cy="1628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9474" y="2323053"/>
            <a:ext cx="2124075" cy="2152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4098" y="3399378"/>
            <a:ext cx="2492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Puis</a:t>
            </a:r>
            <a:r>
              <a:rPr lang="en-GB" sz="2400" dirty="0" smtClean="0"/>
              <a:t> pour me </a:t>
            </a:r>
            <a:r>
              <a:rPr lang="en-GB" sz="2400" dirty="0" err="1" smtClean="0"/>
              <a:t>d</a:t>
            </a:r>
            <a:r>
              <a:rPr lang="en-GB" sz="2400" dirty="0" err="1"/>
              <a:t>é</a:t>
            </a:r>
            <a:r>
              <a:rPr lang="en-GB" sz="2400" dirty="0" err="1" smtClean="0"/>
              <a:t>tendre</a:t>
            </a:r>
            <a:r>
              <a:rPr lang="en-GB" sz="2400" dirty="0" smtClean="0"/>
              <a:t>, j’</a:t>
            </a:r>
            <a:r>
              <a:rPr lang="en-GB" sz="2400" dirty="0"/>
              <a:t> </a:t>
            </a:r>
            <a:r>
              <a:rPr lang="en-GB" sz="2400" dirty="0" err="1"/>
              <a:t>é</a:t>
            </a:r>
            <a:r>
              <a:rPr lang="en-GB" sz="2400" dirty="0" err="1" smtClean="0"/>
              <a:t>cout</a:t>
            </a:r>
            <a:r>
              <a:rPr lang="en-GB" sz="2400" b="1" dirty="0" err="1" smtClean="0">
                <a:solidFill>
                  <a:srgbClr val="FF0000"/>
                </a:solidFill>
              </a:rPr>
              <a:t>e</a:t>
            </a:r>
            <a:r>
              <a:rPr lang="en-GB" sz="2400" dirty="0" smtClean="0"/>
              <a:t> de la </a:t>
            </a:r>
            <a:r>
              <a:rPr lang="en-GB" sz="2400" dirty="0" err="1" smtClean="0"/>
              <a:t>musique</a:t>
            </a:r>
            <a:r>
              <a:rPr lang="en-GB" sz="2400" dirty="0" smtClean="0"/>
              <a:t>, je </a:t>
            </a:r>
            <a:r>
              <a:rPr lang="en-GB" sz="2400" dirty="0" err="1" smtClean="0"/>
              <a:t>regard</a:t>
            </a:r>
            <a:r>
              <a:rPr lang="en-GB" sz="2400" dirty="0" err="1" smtClean="0">
                <a:solidFill>
                  <a:srgbClr val="FF0000"/>
                </a:solidFill>
              </a:rPr>
              <a:t>e</a:t>
            </a:r>
            <a:r>
              <a:rPr lang="en-GB" sz="2400" dirty="0" smtClean="0"/>
              <a:t> la </a:t>
            </a:r>
            <a:r>
              <a:rPr lang="en-GB" sz="2400" dirty="0" err="1" smtClean="0"/>
              <a:t>tél</a:t>
            </a:r>
            <a:r>
              <a:rPr lang="en-GB" sz="2400" dirty="0" err="1"/>
              <a:t>é</a:t>
            </a:r>
            <a:r>
              <a:rPr lang="en-GB" sz="2400" dirty="0" smtClean="0"/>
              <a:t>, je </a:t>
            </a:r>
            <a:r>
              <a:rPr lang="en-GB" sz="2400" dirty="0" err="1" smtClean="0"/>
              <a:t>jou</a:t>
            </a:r>
            <a:r>
              <a:rPr lang="en-GB" sz="2400" b="1" dirty="0" err="1" smtClean="0">
                <a:solidFill>
                  <a:srgbClr val="FF0000"/>
                </a:solidFill>
              </a:rPr>
              <a:t>e</a:t>
            </a:r>
            <a:r>
              <a:rPr lang="en-GB" sz="2400" dirty="0" smtClean="0"/>
              <a:t> aux </a:t>
            </a:r>
            <a:r>
              <a:rPr lang="en-GB" sz="2400" dirty="0" err="1" smtClean="0"/>
              <a:t>jeux-vid</a:t>
            </a:r>
            <a:r>
              <a:rPr lang="en-GB" sz="2400" dirty="0" err="1"/>
              <a:t>é</a:t>
            </a:r>
            <a:r>
              <a:rPr lang="en-GB" sz="2400" dirty="0" err="1" smtClean="0"/>
              <a:t>o</a:t>
            </a:r>
            <a:r>
              <a:rPr lang="en-GB" sz="2400" dirty="0" smtClean="0"/>
              <a:t>, </a:t>
            </a:r>
            <a:r>
              <a:rPr lang="en-GB" sz="2400" dirty="0" err="1" smtClean="0"/>
              <a:t>ou</a:t>
            </a:r>
            <a:r>
              <a:rPr lang="en-GB" sz="2400" dirty="0" smtClean="0"/>
              <a:t> je </a:t>
            </a:r>
            <a:r>
              <a:rPr lang="en-GB" sz="2400" dirty="0" err="1" smtClean="0"/>
              <a:t>lis</a:t>
            </a:r>
            <a:r>
              <a:rPr lang="en-GB" sz="2400" dirty="0" smtClean="0"/>
              <a:t>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2209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817" y="1429085"/>
            <a:ext cx="1701084" cy="36451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0180" y="2253803"/>
            <a:ext cx="2395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Je </a:t>
            </a:r>
            <a:r>
              <a:rPr lang="en-GB" sz="2400" dirty="0" err="1" smtClean="0"/>
              <a:t>vais</a:t>
            </a:r>
            <a:r>
              <a:rPr lang="en-GB" sz="2400" dirty="0" smtClean="0"/>
              <a:t> au lit à </a:t>
            </a:r>
            <a:r>
              <a:rPr lang="en-GB" sz="2400" dirty="0" err="1" smtClean="0"/>
              <a:t>neuf</a:t>
            </a:r>
            <a:r>
              <a:rPr lang="en-GB" sz="2400" dirty="0" smtClean="0"/>
              <a:t> </a:t>
            </a:r>
            <a:r>
              <a:rPr lang="en-GB" sz="2400" dirty="0" err="1" smtClean="0"/>
              <a:t>heures</a:t>
            </a:r>
            <a:r>
              <a:rPr lang="en-GB" sz="2400" dirty="0" smtClean="0"/>
              <a:t>, et je </a:t>
            </a:r>
            <a:r>
              <a:rPr lang="en-GB" sz="2400" b="1" dirty="0" smtClean="0">
                <a:solidFill>
                  <a:srgbClr val="FF0000"/>
                </a:solidFill>
              </a:rPr>
              <a:t>me</a:t>
            </a:r>
            <a:r>
              <a:rPr lang="en-GB" sz="2400" dirty="0" smtClean="0"/>
              <a:t> </a:t>
            </a:r>
            <a:r>
              <a:rPr lang="en-GB" sz="2400" dirty="0" err="1" smtClean="0"/>
              <a:t>couch</a:t>
            </a:r>
            <a:r>
              <a:rPr lang="en-GB" sz="2400" b="1" dirty="0" err="1" smtClean="0">
                <a:solidFill>
                  <a:srgbClr val="FF0000"/>
                </a:solidFill>
              </a:rPr>
              <a:t>e</a:t>
            </a:r>
            <a:r>
              <a:rPr lang="en-GB" sz="2400" dirty="0" smtClean="0"/>
              <a:t> 15 minutes plus </a:t>
            </a:r>
            <a:r>
              <a:rPr lang="en-GB" sz="2400" dirty="0" err="1" smtClean="0"/>
              <a:t>tard</a:t>
            </a:r>
            <a:r>
              <a:rPr lang="en-GB" sz="2400" dirty="0" smtClean="0"/>
              <a:t>. 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651" y="1696525"/>
            <a:ext cx="3515932" cy="337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8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1387</TotalTime>
  <Words>229</Words>
  <Application>Microsoft Office PowerPoint</Application>
  <PresentationFormat>Custom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Organic</vt:lpstr>
      <vt:lpstr>Une journée typique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journee typique</dc:title>
  <dc:creator>Shital Shah</dc:creator>
  <cp:lastModifiedBy>win10</cp:lastModifiedBy>
  <cp:revision>21</cp:revision>
  <dcterms:created xsi:type="dcterms:W3CDTF">2014-03-25T07:15:02Z</dcterms:created>
  <dcterms:modified xsi:type="dcterms:W3CDTF">2022-10-10T16:11:55Z</dcterms:modified>
</cp:coreProperties>
</file>