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82" r:id="rId13"/>
    <p:sldId id="266" r:id="rId14"/>
    <p:sldId id="267" r:id="rId15"/>
    <p:sldId id="268" r:id="rId16"/>
    <p:sldId id="281" r:id="rId17"/>
    <p:sldId id="280" r:id="rId18"/>
    <p:sldId id="278" r:id="rId19"/>
    <p:sldId id="279" r:id="rId20"/>
    <p:sldId id="277" r:id="rId21"/>
    <p:sldId id="269" r:id="rId22"/>
    <p:sldId id="275" r:id="rId23"/>
    <p:sldId id="270" r:id="rId24"/>
    <p:sldId id="276" r:id="rId25"/>
    <p:sldId id="272" r:id="rId26"/>
    <p:sldId id="274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2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3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7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2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04D9-DD29-4A15-99D3-92FD6ED33E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956" y="453248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/>
              <a:t>mother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30" y="73133"/>
            <a:ext cx="6308035" cy="441959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366294" y="588461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294334" y="58761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354072" y="588461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4378516" y="588461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365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462" y="2226734"/>
            <a:ext cx="6228520" cy="2404532"/>
          </a:xfrm>
        </p:spPr>
        <p:txBody>
          <a:bodyPr>
            <a:no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man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  .  .</a:t>
            </a:r>
          </a:p>
        </p:txBody>
      </p:sp>
    </p:spTree>
    <p:extLst>
      <p:ext uri="{BB962C8B-B14F-4D97-AF65-F5344CB8AC3E}">
        <p14:creationId xmlns:p14="http://schemas.microsoft.com/office/powerpoint/2010/main" val="241530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8916" y="2529770"/>
            <a:ext cx="4722283" cy="899230"/>
          </a:xfrm>
        </p:spPr>
        <p:txBody>
          <a:bodyPr>
            <a:noAutofit/>
          </a:bodyPr>
          <a:lstStyle/>
          <a:p>
            <a:r>
              <a:rPr lang="en-US" sz="16600" b="1" dirty="0">
                <a:latin typeface="Century Gothic" panose="020B0502020202020204" pitchFamily="34" charset="0"/>
              </a:rPr>
              <a:t>met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 . .</a:t>
            </a:r>
          </a:p>
        </p:txBody>
      </p:sp>
    </p:spTree>
    <p:extLst>
      <p:ext uri="{BB962C8B-B14F-4D97-AF65-F5344CB8AC3E}">
        <p14:creationId xmlns:p14="http://schemas.microsoft.com/office/powerpoint/2010/main" val="265113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7AEC-C0BB-496E-8745-854CDACD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5875"/>
          </a:xfrm>
        </p:spPr>
        <p:txBody>
          <a:bodyPr>
            <a:normAutofit/>
          </a:bodyPr>
          <a:lstStyle/>
          <a:p>
            <a:pPr algn="ctr"/>
            <a:r>
              <a:rPr lang="en-US" sz="13800" b="1" dirty="0">
                <a:latin typeface="Century Gothic" panose="020B0502020202020204" pitchFamily="34" charset="0"/>
              </a:rPr>
              <a:t>map</a:t>
            </a:r>
            <a:br>
              <a:rPr lang="en-US" sz="13800" b="1" dirty="0">
                <a:latin typeface="Century Gothic" panose="020B0502020202020204" pitchFamily="34" charset="0"/>
              </a:rPr>
            </a:br>
            <a:r>
              <a:rPr lang="en-US" sz="13800" b="1" dirty="0">
                <a:latin typeface="Century Gothic" panose="020B0502020202020204" pitchFamily="34" charset="0"/>
              </a:rPr>
              <a:t>.  .  .</a:t>
            </a:r>
            <a:br>
              <a:rPr lang="en-US" sz="13800" b="1" dirty="0">
                <a:latin typeface="Century Gothic" panose="020B0502020202020204" pitchFamily="34" charset="0"/>
              </a:rPr>
            </a:br>
            <a:endParaRPr lang="en-US" sz="5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3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405" y="2136069"/>
            <a:ext cx="4728633" cy="1429809"/>
          </a:xfrm>
        </p:spPr>
        <p:txBody>
          <a:bodyPr>
            <a:no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men</a:t>
            </a:r>
            <a:br>
              <a:rPr lang="en-US" sz="13800" b="1" dirty="0">
                <a:latin typeface="Century Gothic" panose="020B0502020202020204" pitchFamily="34" charset="0"/>
              </a:rPr>
            </a:br>
            <a:r>
              <a:rPr lang="en-US" sz="13800" b="1" dirty="0">
                <a:latin typeface="Century Gothic" panose="020B0502020202020204" pitchFamily="34" charset="0"/>
              </a:rPr>
              <a:t> .  . .</a:t>
            </a:r>
            <a:br>
              <a:rPr lang="en-US" sz="13800" b="1" dirty="0">
                <a:latin typeface="Century Gothic" panose="020B0502020202020204" pitchFamily="34" charset="0"/>
              </a:rPr>
            </a:br>
            <a:endParaRPr lang="en-US" sz="13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76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205" y="2007659"/>
            <a:ext cx="4231922" cy="3567641"/>
          </a:xfrm>
        </p:spPr>
        <p:txBody>
          <a:bodyPr>
            <a:no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him</a:t>
            </a:r>
            <a:br>
              <a:rPr lang="en-US" sz="13800" b="1" dirty="0">
                <a:latin typeface="Century Gothic" panose="020B0502020202020204" pitchFamily="34" charset="0"/>
              </a:rPr>
            </a:br>
            <a:r>
              <a:rPr lang="en-US" sz="13800" b="1" dirty="0">
                <a:latin typeface="Century Gothic" panose="020B0502020202020204" pitchFamily="34" charset="0"/>
              </a:rPr>
              <a:t>.  . .</a:t>
            </a:r>
            <a:br>
              <a:rPr lang="en-US" sz="13800" b="1" dirty="0">
                <a:latin typeface="Century Gothic" panose="020B0502020202020204" pitchFamily="34" charset="0"/>
              </a:rPr>
            </a:br>
            <a:endParaRPr lang="en-US" sz="13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6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239" y="1903235"/>
            <a:ext cx="5240161" cy="1348811"/>
          </a:xfrm>
        </p:spPr>
        <p:txBody>
          <a:bodyPr>
            <a:noAutofit/>
          </a:bodyPr>
          <a:lstStyle/>
          <a:p>
            <a:r>
              <a:rPr lang="en-US" sz="16600" b="1" dirty="0">
                <a:latin typeface="Century Gothic" panose="020B0502020202020204" pitchFamily="34" charset="0"/>
              </a:rPr>
              <a:t>mat</a:t>
            </a:r>
            <a:br>
              <a:rPr lang="en-US" sz="16600" b="1" dirty="0">
                <a:latin typeface="Century Gothic" panose="020B0502020202020204" pitchFamily="34" charset="0"/>
              </a:rPr>
            </a:br>
            <a:r>
              <a:rPr lang="en-US" sz="16600" b="1" dirty="0">
                <a:latin typeface="Century Gothic" panose="020B0502020202020204" pitchFamily="34" charset="0"/>
              </a:rPr>
              <a:t>.   . .</a:t>
            </a:r>
          </a:p>
        </p:txBody>
      </p:sp>
    </p:spTree>
    <p:extLst>
      <p:ext uri="{BB962C8B-B14F-4D97-AF65-F5344CB8AC3E}">
        <p14:creationId xmlns:p14="http://schemas.microsoft.com/office/powerpoint/2010/main" val="2821690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8A83-E8F9-44B4-A4EB-6216B5D62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9250"/>
            <a:ext cx="10515600" cy="1079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1500" b="1" dirty="0">
                <a:latin typeface="Century Gothic" panose="020B0502020202020204" pitchFamily="34" charset="0"/>
              </a:rPr>
              <a:t>ram</a:t>
            </a:r>
            <a:br>
              <a:rPr lang="en-US" sz="21500" b="1" dirty="0">
                <a:latin typeface="Century Gothic" panose="020B0502020202020204" pitchFamily="34" charset="0"/>
              </a:rPr>
            </a:br>
            <a:r>
              <a:rPr lang="en-US" sz="21500" b="1" dirty="0">
                <a:latin typeface="Century Gothic" panose="020B0502020202020204" pitchFamily="34" charset="0"/>
              </a:rPr>
              <a:t>.  .  .</a:t>
            </a:r>
          </a:p>
        </p:txBody>
      </p:sp>
    </p:spTree>
    <p:extLst>
      <p:ext uri="{BB962C8B-B14F-4D97-AF65-F5344CB8AC3E}">
        <p14:creationId xmlns:p14="http://schemas.microsoft.com/office/powerpoint/2010/main" val="196605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D124D-FB85-4B01-A74C-925EA530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5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900" b="1" dirty="0"/>
              <a:t>mop</a:t>
            </a:r>
            <a:br>
              <a:rPr lang="en-US" sz="19900" b="1" dirty="0"/>
            </a:br>
            <a:r>
              <a:rPr lang="en-US" sz="19900" b="1" dirty="0"/>
              <a:t>.  .  .</a:t>
            </a:r>
          </a:p>
        </p:txBody>
      </p:sp>
    </p:spTree>
    <p:extLst>
      <p:ext uri="{BB962C8B-B14F-4D97-AF65-F5344CB8AC3E}">
        <p14:creationId xmlns:p14="http://schemas.microsoft.com/office/powerpoint/2010/main" val="876584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5B071-2723-4978-ACA1-7CBE559E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148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900" b="1" dirty="0"/>
              <a:t>him</a:t>
            </a:r>
            <a:br>
              <a:rPr lang="en-US" sz="19900" b="1" dirty="0"/>
            </a:br>
            <a:r>
              <a:rPr lang="en-US" sz="19900" b="1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210751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B4FD-9F3D-4742-8500-A69DD7F1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n-US" sz="16600" b="1" dirty="0">
                <a:latin typeface="Century Gothic" panose="020B0502020202020204" pitchFamily="34" charset="0"/>
              </a:rPr>
              <a:t>ham</a:t>
            </a:r>
            <a:br>
              <a:rPr lang="en-US" sz="16600" b="1" dirty="0">
                <a:latin typeface="Century Gothic" panose="020B0502020202020204" pitchFamily="34" charset="0"/>
              </a:rPr>
            </a:br>
            <a:r>
              <a:rPr lang="en-US" sz="16600" b="1" dirty="0">
                <a:latin typeface="Century Gothic" panose="020B0502020202020204" pitchFamily="34" charset="0"/>
              </a:rPr>
              <a:t>.  .  .</a:t>
            </a:r>
          </a:p>
        </p:txBody>
      </p:sp>
    </p:spTree>
    <p:extLst>
      <p:ext uri="{BB962C8B-B14F-4D97-AF65-F5344CB8AC3E}">
        <p14:creationId xmlns:p14="http://schemas.microsoft.com/office/powerpoint/2010/main" val="334964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mountain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538" y="92765"/>
            <a:ext cx="8150087" cy="336687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8335547" y="53350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785547" y="531003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551618" y="53350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5089716" y="531003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098498" y="5315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3870515" y="529592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1064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DC67-3DC3-4E80-A112-587D67A4F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76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b="1" dirty="0">
                <a:latin typeface="Century Gothic" panose="020B0502020202020204" pitchFamily="34" charset="0"/>
              </a:rPr>
              <a:t>mint</a:t>
            </a:r>
            <a:br>
              <a:rPr lang="en-US" sz="16600" b="1" dirty="0">
                <a:latin typeface="Century Gothic" panose="020B0502020202020204" pitchFamily="34" charset="0"/>
              </a:rPr>
            </a:br>
            <a:r>
              <a:rPr lang="en-US" sz="16600" b="1" dirty="0">
                <a:latin typeface="Century Gothic" panose="020B0502020202020204" pitchFamily="34" charset="0"/>
              </a:rPr>
              <a:t>.  . . .</a:t>
            </a:r>
          </a:p>
        </p:txBody>
      </p:sp>
    </p:spTree>
    <p:extLst>
      <p:ext uri="{BB962C8B-B14F-4D97-AF65-F5344CB8AC3E}">
        <p14:creationId xmlns:p14="http://schemas.microsoft.com/office/powerpoint/2010/main" val="3876646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0" y="2354791"/>
            <a:ext cx="4991100" cy="1474964"/>
          </a:xfrm>
        </p:spPr>
        <p:txBody>
          <a:bodyPr>
            <a:noAutofit/>
          </a:bodyPr>
          <a:lstStyle/>
          <a:p>
            <a:r>
              <a:rPr lang="en-US" sz="12500" b="1" dirty="0">
                <a:latin typeface="Century Gothic" panose="020B0502020202020204" pitchFamily="34" charset="0"/>
              </a:rPr>
              <a:t>lamp</a:t>
            </a:r>
            <a:br>
              <a:rPr lang="en-US" sz="12500" b="1" dirty="0">
                <a:latin typeface="Century Gothic" panose="020B0502020202020204" pitchFamily="34" charset="0"/>
              </a:rPr>
            </a:br>
            <a:r>
              <a:rPr lang="en-US" sz="12500" b="1" dirty="0">
                <a:latin typeface="Century Gothic" panose="020B0502020202020204" pitchFamily="34" charset="0"/>
              </a:rPr>
              <a:t>. .  .  .</a:t>
            </a:r>
          </a:p>
        </p:txBody>
      </p:sp>
    </p:spTree>
    <p:extLst>
      <p:ext uri="{BB962C8B-B14F-4D97-AF65-F5344CB8AC3E}">
        <p14:creationId xmlns:p14="http://schemas.microsoft.com/office/powerpoint/2010/main" val="1467569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7D924-8F88-4537-96C1-F5010B2B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057525"/>
            <a:ext cx="10515600" cy="1768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700" b="1" dirty="0">
                <a:latin typeface="Century Gothic" panose="020B0502020202020204" pitchFamily="34" charset="0"/>
              </a:rPr>
              <a:t>miss</a:t>
            </a:r>
            <a:br>
              <a:rPr lang="en-US" sz="16700" b="1" dirty="0">
                <a:latin typeface="Century Gothic" panose="020B0502020202020204" pitchFamily="34" charset="0"/>
              </a:rPr>
            </a:br>
            <a:r>
              <a:rPr lang="en-US" sz="16700" b="1" dirty="0">
                <a:latin typeface="Century Gothic" panose="020B0502020202020204" pitchFamily="34" charset="0"/>
              </a:rPr>
              <a:t>.  . .</a:t>
            </a:r>
            <a:br>
              <a:rPr lang="en-US" sz="11500" b="1" dirty="0">
                <a:latin typeface="Century Gothic" panose="020B0502020202020204" pitchFamily="34" charset="0"/>
              </a:rPr>
            </a:br>
            <a:endParaRPr lang="en-US" sz="11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98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3381" y="1942747"/>
            <a:ext cx="7282038" cy="1486253"/>
          </a:xfrm>
        </p:spPr>
        <p:txBody>
          <a:bodyPr>
            <a:noAutofit/>
          </a:bodyPr>
          <a:lstStyle/>
          <a:p>
            <a:r>
              <a:rPr lang="en-US" sz="15000" b="1" dirty="0">
                <a:latin typeface="Century Gothic" panose="020B0502020202020204" pitchFamily="34" charset="0"/>
              </a:rPr>
              <a:t>camp</a:t>
            </a:r>
            <a:br>
              <a:rPr lang="en-US" sz="15000" b="1" dirty="0">
                <a:latin typeface="Century Gothic" panose="020B0502020202020204" pitchFamily="34" charset="0"/>
              </a:rPr>
            </a:br>
            <a:r>
              <a:rPr lang="en-US" sz="15000" b="1" dirty="0">
                <a:latin typeface="Century Gothic" panose="020B0502020202020204" pitchFamily="34" charset="0"/>
              </a:rPr>
              <a:t>.  .  .  .</a:t>
            </a:r>
          </a:p>
        </p:txBody>
      </p:sp>
    </p:spTree>
    <p:extLst>
      <p:ext uri="{BB962C8B-B14F-4D97-AF65-F5344CB8AC3E}">
        <p14:creationId xmlns:p14="http://schemas.microsoft.com/office/powerpoint/2010/main" val="2015146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35A1-09F9-4C63-ACCA-8B952C10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2219325"/>
            <a:ext cx="10515600" cy="3711575"/>
          </a:xfrm>
        </p:spPr>
        <p:txBody>
          <a:bodyPr>
            <a:normAutofit fontScale="90000"/>
          </a:bodyPr>
          <a:lstStyle/>
          <a:p>
            <a:r>
              <a:rPr lang="en-US" sz="19900" b="1" dirty="0"/>
              <a:t>mess</a:t>
            </a:r>
            <a:br>
              <a:rPr lang="en-US" sz="19900" b="1" dirty="0"/>
            </a:br>
            <a:r>
              <a:rPr lang="en-US" sz="19900" b="1" dirty="0"/>
              <a:t>.   .  .</a:t>
            </a:r>
            <a:br>
              <a:rPr lang="en-US" sz="19900" b="1" dirty="0"/>
            </a:b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886863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107" y="2107847"/>
            <a:ext cx="5262035" cy="1520119"/>
          </a:xfrm>
        </p:spPr>
        <p:txBody>
          <a:bodyPr>
            <a:noAutofit/>
          </a:bodyPr>
          <a:lstStyle/>
          <a:p>
            <a:r>
              <a:rPr lang="en-US" sz="16600" b="1" dirty="0">
                <a:latin typeface="Century Gothic" panose="020B0502020202020204" pitchFamily="34" charset="0"/>
              </a:rPr>
              <a:t>stem</a:t>
            </a:r>
            <a:br>
              <a:rPr lang="en-US" sz="16600" b="1" dirty="0">
                <a:latin typeface="Century Gothic" panose="020B0502020202020204" pitchFamily="34" charset="0"/>
              </a:rPr>
            </a:br>
            <a:r>
              <a:rPr lang="en-US" sz="16600" b="1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672102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DFFBC-06EC-4216-8B4B-02E16EF3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4775"/>
          </a:xfrm>
        </p:spPr>
        <p:txBody>
          <a:bodyPr>
            <a:norm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stamp</a:t>
            </a:r>
            <a:br>
              <a:rPr lang="en-US" sz="11500" b="1" dirty="0">
                <a:latin typeface="Century Gothic" panose="020B0502020202020204" pitchFamily="34" charset="0"/>
              </a:rPr>
            </a:br>
            <a:r>
              <a:rPr lang="en-US" sz="11500" b="1" dirty="0">
                <a:latin typeface="Century Gothic" panose="020B0502020202020204" pitchFamily="34" charset="0"/>
              </a:rPr>
              <a:t>. . . .  .</a:t>
            </a:r>
          </a:p>
        </p:txBody>
      </p:sp>
    </p:spTree>
    <p:extLst>
      <p:ext uri="{BB962C8B-B14F-4D97-AF65-F5344CB8AC3E}">
        <p14:creationId xmlns:p14="http://schemas.microsoft.com/office/powerpoint/2010/main" val="419991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B929D-6A92-46AE-A1A4-20176BB1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62475"/>
          </a:xfrm>
        </p:spPr>
        <p:txBody>
          <a:bodyPr>
            <a:normAutofit/>
          </a:bodyPr>
          <a:lstStyle/>
          <a:p>
            <a:pPr algn="ctr"/>
            <a:r>
              <a:rPr lang="en-US" sz="13800" b="1" dirty="0">
                <a:latin typeface="Century Gothic" panose="020B0502020202020204" pitchFamily="34" charset="0"/>
              </a:rPr>
              <a:t>smack</a:t>
            </a:r>
            <a:br>
              <a:rPr lang="en-US" sz="13800" b="1" dirty="0">
                <a:latin typeface="Century Gothic" panose="020B0502020202020204" pitchFamily="34" charset="0"/>
              </a:rPr>
            </a:br>
            <a:r>
              <a:rPr lang="en-US" sz="13800" b="1" dirty="0">
                <a:latin typeface="Century Gothic" panose="020B0502020202020204" pitchFamily="34" charset="0"/>
              </a:rPr>
              <a:t>. .  .   .</a:t>
            </a:r>
          </a:p>
        </p:txBody>
      </p:sp>
    </p:spTree>
    <p:extLst>
      <p:ext uri="{BB962C8B-B14F-4D97-AF65-F5344CB8AC3E}">
        <p14:creationId xmlns:p14="http://schemas.microsoft.com/office/powerpoint/2010/main" val="60119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280" y="423793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mirror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04" y="325735"/>
            <a:ext cx="6241774" cy="370630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06737" y="585748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134871" y="582128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418026" y="582739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7034053" y="582128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4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dirty="0">
                <a:latin typeface="Comic Sans MS" panose="030F0702030302020204" pitchFamily="66" charset="0"/>
              </a:rPr>
              <a:t>moth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148" y="225287"/>
            <a:ext cx="7103165" cy="329684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50205" y="50802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917876" y="508027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935449" y="5080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506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mouse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174" y="448310"/>
            <a:ext cx="6517615" cy="335251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45405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946098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901582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01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489" y="46744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262" y="-128470"/>
            <a:ext cx="4675072" cy="467507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613993" y="61047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871147" y="61047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948604" y="61047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668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045" y="47760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022" y="1290713"/>
            <a:ext cx="4876800" cy="34766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323351" y="6296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982178" y="62969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400160" y="6296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064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533" y="433173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map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995" y="-112211"/>
            <a:ext cx="5535076" cy="469574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98498" y="585258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613715" y="5852589"/>
            <a:ext cx="148329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151804" y="585258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317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023" y="42680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199" y="785217"/>
            <a:ext cx="1309512" cy="342951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11449" y="58199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290409" y="5788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094418" y="57889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04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144</Words>
  <Application>Microsoft Office PowerPoint</Application>
  <PresentationFormat>Widescreen</PresentationFormat>
  <Paragraphs>59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 .   .  .</vt:lpstr>
      <vt:lpstr>met .  . .</vt:lpstr>
      <vt:lpstr>map .  .  . </vt:lpstr>
      <vt:lpstr>men  .  . . </vt:lpstr>
      <vt:lpstr>him .  . . </vt:lpstr>
      <vt:lpstr>mat .   . .</vt:lpstr>
      <vt:lpstr>ram .  .  .</vt:lpstr>
      <vt:lpstr>mop .  .  .</vt:lpstr>
      <vt:lpstr>him . . .</vt:lpstr>
      <vt:lpstr>ham .  .  .</vt:lpstr>
      <vt:lpstr>mint .  . . .</vt:lpstr>
      <vt:lpstr>lamp . .  .  .</vt:lpstr>
      <vt:lpstr>miss .  . . </vt:lpstr>
      <vt:lpstr>camp .  .  .  .</vt:lpstr>
      <vt:lpstr>mess .   .  . </vt:lpstr>
      <vt:lpstr>stem . . . .</vt:lpstr>
      <vt:lpstr>stamp . . . .  .</vt:lpstr>
      <vt:lpstr>smack . .  .  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Admin</cp:lastModifiedBy>
  <cp:revision>7</cp:revision>
  <dcterms:created xsi:type="dcterms:W3CDTF">2020-06-27T21:58:12Z</dcterms:created>
  <dcterms:modified xsi:type="dcterms:W3CDTF">2020-11-10T10:55:27Z</dcterms:modified>
</cp:coreProperties>
</file>