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19CB2-5316-4356-B094-4B72FE467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B3394-0897-4E47-B9DD-B9BF9E94F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E92AE-EC0B-4BCE-8E4B-1F655DD7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7F7D3-90C1-42E6-8133-743E5D92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50A10-3F31-4CE8-B36A-4D3AEF593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7497-EDAD-4291-A027-1E03B099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D29C1-D6FE-4CC1-8F3D-00A15AF0E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46024-D484-4E1C-89D3-B1299CE6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AF71F-828B-4218-98C5-DD449A9B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D37E0-2C69-4DB2-A8FD-2398D7C7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1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D3A32F-432F-4490-986A-6E2024F73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3A843-D6DE-4FFD-96F8-3B0D7DA10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D3F37-F5B0-4893-8865-7882AFC8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E3799-6906-4695-94EC-01E04FFC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F687B-37E4-481D-AA84-A405866C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B440-3A9D-4403-8C33-1295A209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DAA41-877C-4F3B-B240-8D1F47904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F3A5F-279E-4725-993E-AF14C424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2FED3-41B9-46DD-851B-693BD9EC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831B7-EFA5-4DD5-ABB4-342B3435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8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7D330-EB76-421D-BF09-6D2AE10F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8C0C-C607-409E-B46F-02181A589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EF04D-E3CA-4C60-9E46-D4F10FA63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3B5-292B-41B9-8786-DC8D44C5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08164-ACD0-4CB6-BF4D-7BE71B87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2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D670-A6C5-4DD3-8575-29A580EA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520F1-4965-4066-9FA9-7AC25A31C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E9FAF-221C-440C-8D4E-1AC8BD2BA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A89C2-B5ED-49F9-8C5A-45E16D216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61178-ED63-424C-9C97-A940E0B0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BCBA8-0089-4434-B2B5-25FF156F9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42E2-A7A3-4A8A-844F-07CB20AA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B0081-581C-4E22-BA22-317CD278F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7157E-4E88-49AB-973E-3EB6E4DC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238320-8ABF-4DC7-B7DE-400263AE9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6D3E73-5A3B-4D22-9821-201C6CD8A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E1761-A06F-4ACE-AFE0-B8A69F0A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6A51A-9492-41E8-A245-A9668585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52E4A2-CAB0-49BC-A9CE-FF946E40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2000-E2BD-4E55-A3FF-08655443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8FAC4A-3691-43BD-B6F6-704C7FE3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95D92C-4BE3-4842-AEB3-BBAB00F40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C5DED-160C-403F-A253-2554CCAD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5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605FB8-168C-42D5-A8C9-5F322628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80A1D-D14E-438A-8E85-0021D181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1AEB4-95DB-4101-B6A7-0D7785A0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9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6460-68FE-4C9C-BC87-10EBDF91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11EBB-3F58-4CA6-B4E2-8734F8B60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3EBBA-E6DB-46CD-B17C-5E148C0CB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D9AEA-C502-47B5-8ABB-6636285F7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0D9D7-A28D-4CD8-9EE1-BFAA5257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B5B02-A6FF-405A-B733-CD14E7DF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7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3E5CC-C608-4BAE-ADF3-A95E0DABC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7A35B1-5690-4392-B5A5-AC9F0F7EC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47341-C2FA-4AE6-A9F8-2C26D465A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6C006-0EBA-4F14-BD12-9E0FDF9AA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B7BEC-4275-41AD-8D00-625CC2A9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A11DA-84D9-4C7B-8C45-7183B167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6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57DFD-5678-4561-ADBA-0A1C40E5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305A8-AC6F-4461-9B0D-60EDEA8FC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A6FF1-4617-4B3C-812A-64AF5FBEC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2164D-7332-42CE-842C-DB4B14ADA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4AB3B-12FD-49EA-A8D0-D706E856B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8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 /><Relationship Id="rId13" Type="http://schemas.openxmlformats.org/officeDocument/2006/relationships/image" Target="../media/image7.png" /><Relationship Id="rId18" Type="http://schemas.microsoft.com/office/2007/relationships/hdphoto" Target="../media/hdphoto7.wdp" /><Relationship Id="rId26" Type="http://schemas.microsoft.com/office/2007/relationships/hdphoto" Target="../media/hdphoto11.wdp" /><Relationship Id="rId39" Type="http://schemas.openxmlformats.org/officeDocument/2006/relationships/image" Target="../media/image27.png" /><Relationship Id="rId3" Type="http://schemas.openxmlformats.org/officeDocument/2006/relationships/image" Target="../media/image2.png" /><Relationship Id="rId21" Type="http://schemas.openxmlformats.org/officeDocument/2006/relationships/image" Target="../media/image12.png" /><Relationship Id="rId34" Type="http://schemas.openxmlformats.org/officeDocument/2006/relationships/image" Target="../media/image22.png" /><Relationship Id="rId42" Type="http://schemas.openxmlformats.org/officeDocument/2006/relationships/image" Target="../media/image30.png" /><Relationship Id="rId7" Type="http://schemas.openxmlformats.org/officeDocument/2006/relationships/image" Target="../media/image4.png" /><Relationship Id="rId12" Type="http://schemas.microsoft.com/office/2007/relationships/hdphoto" Target="../media/hdphoto5.wdp" /><Relationship Id="rId17" Type="http://schemas.openxmlformats.org/officeDocument/2006/relationships/image" Target="../media/image10.png" /><Relationship Id="rId25" Type="http://schemas.openxmlformats.org/officeDocument/2006/relationships/image" Target="../media/image14.png" /><Relationship Id="rId33" Type="http://schemas.openxmlformats.org/officeDocument/2006/relationships/image" Target="../media/image21.png" /><Relationship Id="rId38" Type="http://schemas.openxmlformats.org/officeDocument/2006/relationships/image" Target="../media/image26.png" /><Relationship Id="rId2" Type="http://schemas.openxmlformats.org/officeDocument/2006/relationships/image" Target="../media/image1.png" /><Relationship Id="rId16" Type="http://schemas.openxmlformats.org/officeDocument/2006/relationships/image" Target="../media/image9.png" /><Relationship Id="rId20" Type="http://schemas.microsoft.com/office/2007/relationships/hdphoto" Target="../media/hdphoto8.wdp" /><Relationship Id="rId29" Type="http://schemas.openxmlformats.org/officeDocument/2006/relationships/image" Target="../media/image17.png" /><Relationship Id="rId41" Type="http://schemas.openxmlformats.org/officeDocument/2006/relationships/image" Target="../media/image29.png" /><Relationship Id="rId1" Type="http://schemas.openxmlformats.org/officeDocument/2006/relationships/slideLayout" Target="../slideLayouts/slideLayout2.xml" /><Relationship Id="rId6" Type="http://schemas.microsoft.com/office/2007/relationships/hdphoto" Target="../media/hdphoto2.wdp" /><Relationship Id="rId11" Type="http://schemas.openxmlformats.org/officeDocument/2006/relationships/image" Target="../media/image6.png" /><Relationship Id="rId24" Type="http://schemas.microsoft.com/office/2007/relationships/hdphoto" Target="../media/hdphoto10.wdp" /><Relationship Id="rId32" Type="http://schemas.openxmlformats.org/officeDocument/2006/relationships/image" Target="../media/image20.png" /><Relationship Id="rId37" Type="http://schemas.openxmlformats.org/officeDocument/2006/relationships/image" Target="../media/image25.png" /><Relationship Id="rId40" Type="http://schemas.openxmlformats.org/officeDocument/2006/relationships/image" Target="../media/image28.png" /><Relationship Id="rId5" Type="http://schemas.openxmlformats.org/officeDocument/2006/relationships/image" Target="../media/image3.png" /><Relationship Id="rId15" Type="http://schemas.openxmlformats.org/officeDocument/2006/relationships/image" Target="../media/image8.png" /><Relationship Id="rId23" Type="http://schemas.openxmlformats.org/officeDocument/2006/relationships/image" Target="../media/image13.png" /><Relationship Id="rId28" Type="http://schemas.openxmlformats.org/officeDocument/2006/relationships/image" Target="../media/image16.png" /><Relationship Id="rId36" Type="http://schemas.openxmlformats.org/officeDocument/2006/relationships/image" Target="../media/image24.png" /><Relationship Id="rId10" Type="http://schemas.microsoft.com/office/2007/relationships/hdphoto" Target="../media/hdphoto4.wdp" /><Relationship Id="rId19" Type="http://schemas.openxmlformats.org/officeDocument/2006/relationships/image" Target="../media/image11.png" /><Relationship Id="rId31" Type="http://schemas.openxmlformats.org/officeDocument/2006/relationships/image" Target="../media/image19.png" /><Relationship Id="rId4" Type="http://schemas.microsoft.com/office/2007/relationships/hdphoto" Target="../media/hdphoto1.wdp" /><Relationship Id="rId9" Type="http://schemas.openxmlformats.org/officeDocument/2006/relationships/image" Target="../media/image5.png" /><Relationship Id="rId14" Type="http://schemas.microsoft.com/office/2007/relationships/hdphoto" Target="../media/hdphoto6.wdp" /><Relationship Id="rId22" Type="http://schemas.microsoft.com/office/2007/relationships/hdphoto" Target="../media/hdphoto9.wdp" /><Relationship Id="rId27" Type="http://schemas.openxmlformats.org/officeDocument/2006/relationships/image" Target="../media/image15.png" /><Relationship Id="rId30" Type="http://schemas.openxmlformats.org/officeDocument/2006/relationships/image" Target="../media/image18.png" /><Relationship Id="rId35" Type="http://schemas.openxmlformats.org/officeDocument/2006/relationships/image" Target="../media/image23.png" /><Relationship Id="rId43" Type="http://schemas.openxmlformats.org/officeDocument/2006/relationships/image" Target="../media/image3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557FE5-70F4-4F66-B8F5-36E737AFD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8" t="6583" r="4761" b="23967"/>
          <a:stretch/>
        </p:blipFill>
        <p:spPr>
          <a:xfrm>
            <a:off x="4080" y="-69489"/>
            <a:ext cx="8813816" cy="6563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6AF9E6-3B6D-49A8-A2F3-1D97F30A0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26456" y="117406"/>
            <a:ext cx="713753" cy="713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F6C4E8-C627-4015-BDED-8AB9C9ABC3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17282" b="26274"/>
          <a:stretch/>
        </p:blipFill>
        <p:spPr>
          <a:xfrm rot="16477953">
            <a:off x="10875183" y="1166910"/>
            <a:ext cx="1200869" cy="507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C9ABBF-2276-40B4-AF99-E89F793118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42" b="89767" l="9829" r="89744">
                        <a14:foregroundMark x1="20085" y1="7442" x2="57692" y2="26047"/>
                        <a14:foregroundMark x1="60256" y1="25581" x2="54701" y2="125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107251" y="2039738"/>
            <a:ext cx="952162" cy="874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27B897-9595-4293-BE8B-E3C109137D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2946" y="324042"/>
            <a:ext cx="754305" cy="731147"/>
          </a:xfrm>
          <a:prstGeom prst="rect">
            <a:avLst/>
          </a:prstGeom>
        </p:spPr>
      </p:pic>
      <p:pic>
        <p:nvPicPr>
          <p:cNvPr id="1026" name="Picture 2" descr="84,493 Red Grape Stock Photos, Pictures &amp; Royalty-Free Images - iStock">
            <a:extLst>
              <a:ext uri="{FF2B5EF4-FFF2-40B4-BE49-F238E27FC236}">
                <a16:creationId xmlns:a16="http://schemas.microsoft.com/office/drawing/2014/main" id="{EFD3D133-7380-4686-B075-0EBF4CE72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44" r="7984" b="9343"/>
          <a:stretch/>
        </p:blipFill>
        <p:spPr bwMode="auto">
          <a:xfrm>
            <a:off x="10590854" y="1055189"/>
            <a:ext cx="840343" cy="71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CC4D1D-0741-444D-B454-89B170213C8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15800" b="10266"/>
          <a:stretch/>
        </p:blipFill>
        <p:spPr>
          <a:xfrm>
            <a:off x="9360330" y="233553"/>
            <a:ext cx="1111319" cy="821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488F71-9E0D-4EA1-AC5A-905D3C99AB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8921" y="1630483"/>
            <a:ext cx="603556" cy="15119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83E204-D753-4746-8BFC-C89FBC6810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13792" y="3086100"/>
            <a:ext cx="603556" cy="575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A051CA-65AE-423C-8F46-4F3BC7C23E1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78" b="89778" l="7556" r="93333">
                        <a14:foregroundMark x1="12889" y1="39111" x2="7556" y2="46667"/>
                        <a14:foregroundMark x1="93333" y1="52000" x2="90667" y2="63111"/>
                      </a14:backgroundRemoval>
                    </a14:imgEffect>
                  </a14:imgLayer>
                </a14:imgProps>
              </a:ext>
            </a:extLst>
          </a:blip>
          <a:srcRect t="28875" b="29458"/>
          <a:stretch/>
        </p:blipFill>
        <p:spPr>
          <a:xfrm rot="4603773">
            <a:off x="9288731" y="1750132"/>
            <a:ext cx="1126208" cy="469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B1A0FF-BF28-4ECE-9651-79B11028FEE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2071" t="10754" r="20002" b="9637"/>
          <a:stretch/>
        </p:blipFill>
        <p:spPr>
          <a:xfrm>
            <a:off x="10421574" y="3185384"/>
            <a:ext cx="707556" cy="675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051684-D1E4-4971-AF1F-1A497BD77F7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471" t="11718" r="24471" b="17325"/>
          <a:stretch/>
        </p:blipFill>
        <p:spPr>
          <a:xfrm>
            <a:off x="9665799" y="2599280"/>
            <a:ext cx="721042" cy="10618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407F90-D61E-48AE-B73E-BAB2AE2D81A6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766" b="92578" l="9645" r="89848">
                        <a14:foregroundMark x1="50761" y1="92578" x2="49239" y2="89453"/>
                      </a14:backgroundRemoval>
                    </a14:imgEffect>
                  </a14:imgLayer>
                </a14:imgProps>
              </a:ext>
            </a:extLst>
          </a:blip>
          <a:srcRect l="32344" r="31638"/>
          <a:stretch/>
        </p:blipFill>
        <p:spPr>
          <a:xfrm>
            <a:off x="9044144" y="902136"/>
            <a:ext cx="480512" cy="17336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774B78-6273-4353-9A36-4836522D753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5285" b="95935" l="8293" r="91220">
                        <a14:foregroundMark x1="55610" y1="10163" x2="52683" y2="17886"/>
                        <a14:foregroundMark x1="13171" y1="36992" x2="5366" y2="58130"/>
                        <a14:foregroundMark x1="5366" y1="58130" x2="14634" y2="78049"/>
                        <a14:foregroundMark x1="14634" y1="78049" x2="35122" y2="91463"/>
                        <a14:foregroundMark x1="35122" y1="91463" x2="64878" y2="91463"/>
                        <a14:foregroundMark x1="80488" y1="80488" x2="94634" y2="62195"/>
                        <a14:foregroundMark x1="94634" y1="62195" x2="90732" y2="41057"/>
                        <a14:foregroundMark x1="90732" y1="41057" x2="88780" y2="36992"/>
                        <a14:foregroundMark x1="52195" y1="5285" x2="65854" y2="13415"/>
                        <a14:foregroundMark x1="21951" y1="28049" x2="8780" y2="46748"/>
                        <a14:foregroundMark x1="8780" y1="46748" x2="3415" y2="68293"/>
                        <a14:foregroundMark x1="3415" y1="68293" x2="17561" y2="85366"/>
                        <a14:foregroundMark x1="17561" y1="85366" x2="61463" y2="95935"/>
                        <a14:foregroundMark x1="95610" y1="68699" x2="91220" y2="46341"/>
                        <a14:foregroundMark x1="91220" y1="46341" x2="89268" y2="439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0174" y="2573900"/>
            <a:ext cx="649149" cy="7789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2BE5FA-9AEE-4A42-BC3F-D27E4A696DC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032820" y="4014644"/>
            <a:ext cx="582750" cy="8473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8A9146-C38A-4984-A5AD-893BEFB1E3F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975309" y="5802811"/>
            <a:ext cx="751926" cy="9904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CB9A93-BC15-4FBA-AEE8-39BAA9A3EE6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374337" y="4772789"/>
            <a:ext cx="802030" cy="7485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F7785DD-4AE0-4623-82A7-389DCD72420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882477" y="5740084"/>
            <a:ext cx="951058" cy="9144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A90146-CF18-48FA-9C5B-A1F26D2B009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316357" y="4080017"/>
            <a:ext cx="1155292" cy="5974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B9380D-19CF-46EF-8EAC-751C2BD229C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260433" y="4912708"/>
            <a:ext cx="1009531" cy="8474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284FB3-1C0A-418A-89E3-F0D83975939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955384" y="3421077"/>
            <a:ext cx="1457070" cy="8474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72ACDAA-0F2C-444F-B903-BC2D10465C9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610018" y="4583891"/>
            <a:ext cx="1457071" cy="6300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68E4006-0840-47BA-A08A-FD9CB124068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838443" y="5392704"/>
            <a:ext cx="1300326" cy="6947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5A4A48E-5D96-4D35-A479-763D7F5BA240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437596" y="5927352"/>
            <a:ext cx="801693" cy="7437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5F670C-8DF9-4CAD-A2C8-63FFC431A892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042396" y="5927352"/>
            <a:ext cx="1277267" cy="8474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DD03B2-28B4-4994-8EB7-92C3DE8B877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028433" y="2869684"/>
            <a:ext cx="1129891" cy="8474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4EA4E4-0A0A-4E9F-A610-B1F3AA28CD1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920026" y="2573900"/>
            <a:ext cx="699847" cy="6384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1D28AF7-0D4A-4577-B2ED-C2213CEAD00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534614" y="835167"/>
            <a:ext cx="493819" cy="9022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D9B43FF-9296-487D-9BEB-79EE6D38F873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309523" y="1806545"/>
            <a:ext cx="670618" cy="6706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95E4C1C-F4C8-4BA6-BB13-F9774B594D16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60323" y="3214413"/>
            <a:ext cx="451143" cy="13229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B5E369C-322F-420D-B9C3-8B63804AB06F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878594" y="3717102"/>
            <a:ext cx="1058945" cy="4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03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L.Khoury</dc:creator>
  <cp:lastModifiedBy>Dina Qubain</cp:lastModifiedBy>
  <cp:revision>8</cp:revision>
  <dcterms:created xsi:type="dcterms:W3CDTF">2022-03-13T14:32:10Z</dcterms:created>
  <dcterms:modified xsi:type="dcterms:W3CDTF">2022-12-05T07:01:59Z</dcterms:modified>
</cp:coreProperties>
</file>