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0" r:id="rId3"/>
    <p:sldId id="273" r:id="rId4"/>
    <p:sldId id="277" r:id="rId5"/>
    <p:sldId id="274" r:id="rId6"/>
    <p:sldId id="275" r:id="rId7"/>
    <p:sldId id="276" r:id="rId8"/>
    <p:sldId id="278" r:id="rId9"/>
    <p:sldId id="279" r:id="rId10"/>
    <p:sldId id="281" r:id="rId11"/>
    <p:sldId id="288" r:id="rId12"/>
    <p:sldId id="289" r:id="rId13"/>
    <p:sldId id="282" r:id="rId14"/>
    <p:sldId id="283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ECD2-8D6D-4FD6-85CC-D8EA73594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AE78-46F3-46EF-B948-53925996D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C3444-B3D0-4275-858B-79C4E598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887AB-F633-40BF-A3CA-C7838702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E29D-6026-42FF-A6C9-25B44E7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61F4-676E-437A-8238-793DA314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90558-CEBF-48CD-96F5-431E33DDF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998C9-AACD-4C3C-82CD-1EABF445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1DC4E-8610-47D9-83E8-727974276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4296-A5E9-466B-87DF-AE2ACAEA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3CA0CE-C465-4A50-B2B0-2B29E7745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4CBB5-3DB5-4CE2-8384-D4AE13C9B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F24E-9DFC-49CA-A12A-41F8405C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2BC1-1639-465E-8577-6EE10E60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77A30-0E13-486A-B16A-AE819022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6F89-4945-4BF0-9C6C-17C294C0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4714-EDB7-40EB-BDA4-4899448ED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162-6883-4178-A843-91C309F1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1996-6C7D-4A36-B53D-63BCF11E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72BFC-A78E-4AD2-9AC2-D3111DD5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1010-D750-4D57-BE76-21B7D8F2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E910-2351-48C3-B63F-2D5A12399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B24C5-678D-4959-901D-6C41B6F2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7FAEA-C938-481E-A725-719F861C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BA7-9DBA-4D11-A3A6-4DF24BD4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9575-B26E-4DEA-8D88-B40DD14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ADE8-C703-4869-98F9-F3DFFC10A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E196D-E4E3-4F71-91D4-84777238F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51C0-66B6-4976-BE1C-A251CE74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D166C-F5D0-488E-91B3-CFD53069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C694C-6D1A-4219-BE32-3AF87C4F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2A0C-34F7-4AF8-BE1D-772C8BE6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CF22B-9FA3-4C24-9159-68C3AFBE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488C0-33AB-4C6D-B42A-FE5FF235D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9BF19-8183-47C9-8C2A-0D056F1B3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803DC-1460-4988-A837-86C201C00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26691-B553-4D7E-B4ED-12539603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A45AA-7B24-4BB9-B9A9-F97B76C6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B93987-D13F-43D6-8527-2F750646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33E-AABA-460D-9BD1-93EEB3AE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7B907-80BA-4F09-8FF1-34B74DC3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31627-96A0-4E88-A742-BC8606CC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47709-083D-4FF6-B42A-09375599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7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A48C0-110C-48C3-9CA3-F90697B9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CBE7F-B4AA-4B95-95BD-B5561F3F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155C0-4C34-4BA8-B437-3D5FD90E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2F84-691D-4031-8CA1-FE3C7534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4628-4C05-4788-B884-F1BF013F2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E06CB-BD20-4BEF-BC15-79861058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37178-34F8-42FA-89F2-D7BA86AD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AB130-9589-48B6-B792-2836F6C2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68EBA-C492-4F2B-8F8B-8F554343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256B-F6B2-41FE-B0B6-EDB93B5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8926A-EEF6-44D1-AF0D-2EA173D34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69BF6-6CC4-4988-9969-F4940D2B0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7159D-CD60-437D-85E0-F1EC31E4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83B0E-1E2A-4078-ADE7-0006E37C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795DC-5030-41EE-A347-113DAD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AE143-16BA-4836-BF74-0FDE674C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9F02E-B5E4-439E-BC6C-948C4C47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A485-4330-41AC-94A4-5821AC289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D48C-038F-4AC1-AD4C-D9825D0A60E1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39A7-1448-4A67-B861-4F48E476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67DC-B523-4A65-93BC-A285AC222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ألعاب عن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9EAC00-80BD-470C-AECF-F7F8D3D2F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7" t="17942" r="16763" b="18097"/>
          <a:stretch/>
        </p:blipFill>
        <p:spPr>
          <a:xfrm>
            <a:off x="4249936" y="1839784"/>
            <a:ext cx="3056022" cy="313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D5D9F-BC6D-42A2-96F4-39773B144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0" r="5440"/>
          <a:stretch/>
        </p:blipFill>
        <p:spPr>
          <a:xfrm>
            <a:off x="8502123" y="1839784"/>
            <a:ext cx="3053771" cy="308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749F2-3271-431E-A3AE-6537F33DF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19" y="2207742"/>
            <a:ext cx="3293672" cy="23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E03C0A-AA16-4667-86D6-F6C57E9B1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361" y="1564168"/>
            <a:ext cx="3175644" cy="3683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44E79-7AE6-4C0A-9574-6BE2EFB96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3" t="15846" r="20662" b="16908"/>
          <a:stretch/>
        </p:blipFill>
        <p:spPr>
          <a:xfrm>
            <a:off x="265042" y="1838471"/>
            <a:ext cx="3334671" cy="314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42884-524F-4D81-A8FD-5DA1E9CC8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994" y="1852254"/>
            <a:ext cx="3151905" cy="28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0EDB-9E4B-41DB-B5A1-32A00CA2D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17" y="1756055"/>
            <a:ext cx="2903676" cy="3346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E7CE2-EEFF-41DA-A749-2A6D9957A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00" y="1477619"/>
            <a:ext cx="3389093" cy="390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EABA9-4433-4C3F-BC49-38056670B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633" y="1756055"/>
            <a:ext cx="3375100" cy="3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أصل بين الصور التي تنتهي بنفس الصوت 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35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3298ED-635B-48ED-BB3B-53735AA72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335" y="216690"/>
            <a:ext cx="3007118" cy="1905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38A4CF-434E-4206-9998-D1300FA1A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18" y="2643164"/>
            <a:ext cx="2676686" cy="1961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CC1AF6-F24B-4260-B683-7ABA904D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343" y="4890052"/>
            <a:ext cx="3014110" cy="1845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C537D-DF10-4E5A-A909-D9D374D9D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223" y="253078"/>
            <a:ext cx="2924834" cy="1893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402DA1-7CF2-40BF-8705-B7F1D2E54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47" y="4817906"/>
            <a:ext cx="2869320" cy="1823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E451EF-E500-4857-943F-28CDBBDA2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056" y="2498450"/>
            <a:ext cx="2824397" cy="184826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4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6C798-7A99-4E35-949F-BA0FB155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45" y="311966"/>
            <a:ext cx="2518790" cy="18348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A52C31-0198-46BB-A96D-AF87BD291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735" y="4916556"/>
            <a:ext cx="2431083" cy="18194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404FF3-B7D7-47BD-BF03-083775E54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974" y="162716"/>
            <a:ext cx="2868757" cy="1943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6DBCC9-BBBC-4001-8921-9E827D42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04" y="2605756"/>
            <a:ext cx="2915479" cy="199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B04A5-9584-4368-9A51-FECC13D26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64" b="11742"/>
          <a:stretch/>
        </p:blipFill>
        <p:spPr>
          <a:xfrm>
            <a:off x="408694" y="4776725"/>
            <a:ext cx="2723004" cy="1893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685D-E633-4854-80F9-C6A946D9F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7735" y="2507105"/>
            <a:ext cx="2224335" cy="18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172AD-9BDB-472E-9DD0-B133E6602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854" y="216690"/>
            <a:ext cx="2509763" cy="1825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24710B-134B-42CF-8426-594F3E53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55" y="4817905"/>
            <a:ext cx="2807170" cy="1902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10E9B-2104-4F7F-8D5F-421C93BF98C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5" y="370317"/>
            <a:ext cx="2382269" cy="1776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E4081C-F9A9-427D-85F4-91C04D9D8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028" y="2534581"/>
            <a:ext cx="2359414" cy="18644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318798-7A5F-441D-B3E7-AD99E1CBFA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78"/>
          <a:stretch/>
        </p:blipFill>
        <p:spPr>
          <a:xfrm>
            <a:off x="615608" y="2593467"/>
            <a:ext cx="2297456" cy="2010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6F087C-1760-43A3-8013-88AF5381D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868" y="4817905"/>
            <a:ext cx="2516749" cy="19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أجد الصورة التي لا تنتهي بنفس الصوت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21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E479F-35FC-4614-BC76-07C1626B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1" y="1579895"/>
            <a:ext cx="3279932" cy="3651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4E42B2-7885-4322-A33A-785DFEDC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053" y="1510958"/>
            <a:ext cx="3242259" cy="3789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11D41-F75B-4764-AEE0-DDE91E36E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184" y="1523835"/>
            <a:ext cx="32335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2B3EEE-1F3B-44DE-A60A-44E4936B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08" y="1590261"/>
            <a:ext cx="2824380" cy="3677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5FC5D-88B6-4EB8-9529-BE3D933F7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5"/>
          <a:stretch/>
        </p:blipFill>
        <p:spPr>
          <a:xfrm>
            <a:off x="377179" y="1709531"/>
            <a:ext cx="3222534" cy="310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EE04F-6BBF-4F02-A2BB-C81DD0AE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05"/>
          <a:stretch/>
        </p:blipFill>
        <p:spPr>
          <a:xfrm>
            <a:off x="8433436" y="2064306"/>
            <a:ext cx="3149494" cy="23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954A52-264D-4782-B3B5-FB58E260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183" y="1477618"/>
            <a:ext cx="3233530" cy="390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A9B9F-C602-4708-B3EA-53B03B23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51" y="1477618"/>
            <a:ext cx="3207614" cy="3717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1B1BF-587F-4607-BA36-77812B6E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626" y="1643270"/>
            <a:ext cx="3316186" cy="35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90478-9E82-4D3F-8269-3CC7EA03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43" y="1540563"/>
            <a:ext cx="3162679" cy="3730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8C70A-2F98-4924-A99A-33A372B01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807" y="1540563"/>
            <a:ext cx="3220279" cy="373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5C9D1-35CE-4FD3-9541-778AC54F4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87"/>
          <a:stretch/>
        </p:blipFill>
        <p:spPr>
          <a:xfrm>
            <a:off x="388406" y="1603511"/>
            <a:ext cx="3097698" cy="36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6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F1FA0-CC8D-481E-B0D1-0CFE002C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29" y="2434411"/>
            <a:ext cx="3164108" cy="1942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5B24E-8646-470B-A345-6DCBC4D2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9" y="1566396"/>
            <a:ext cx="3147391" cy="3707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1A8C1-0A01-4D79-8904-5E4DF7D2C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035" y="1545446"/>
            <a:ext cx="3025950" cy="3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3E00E-0852-4EF9-BABF-8D5D5D5B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43" y="1533236"/>
            <a:ext cx="3273280" cy="374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6A83FF-833B-4CAC-AFE5-7BBFAFD0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415" y="1854239"/>
            <a:ext cx="3225064" cy="3103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84304-689A-432E-A191-3A399B312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46" y="1516674"/>
            <a:ext cx="3308867" cy="38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D76C8-2E33-48D2-86C7-594B92BE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72" y="1540566"/>
            <a:ext cx="3339549" cy="3776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D8690-FE2A-4D89-A233-8F86F7D55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145" y="1540565"/>
            <a:ext cx="3356076" cy="377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5D43B-BE98-43FC-917E-D2F957A37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7" y="1596719"/>
            <a:ext cx="3170415" cy="3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9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</Words>
  <Application>Microsoft Office PowerPoint</Application>
  <PresentationFormat>Widescreen</PresentationFormat>
  <Paragraphs>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2021-02-28T09:18:08Z</dcterms:created>
  <dcterms:modified xsi:type="dcterms:W3CDTF">2021-02-28T10:07:56Z</dcterms:modified>
</cp:coreProperties>
</file>