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6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0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9577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78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90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6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08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0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3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3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1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9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8E8C4-F78F-4FBA-BAB8-74B8D2398063}" type="datetimeFigureOut">
              <a:rPr lang="en-US" smtClean="0"/>
              <a:t>04-Dec-22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9B871-12F2-4BC5-939F-70DF9880B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22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joLYfayee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xGIiOTuAI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GoZZKcNZi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BCB5-8E9F-48B1-B5CD-5B6763341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Heat Transfer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30411-7B60-48D7-BB71-8456119666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NOS-Shmaisani E.png">
            <a:extLst>
              <a:ext uri="{FF2B5EF4-FFF2-40B4-BE49-F238E27FC236}">
                <a16:creationId xmlns:a16="http://schemas.microsoft.com/office/drawing/2014/main" id="{853A3E6E-0243-448C-A576-2E3DA2746A9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8824" y="264695"/>
            <a:ext cx="1485650" cy="12229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6FB7FA-4D4D-47D0-A4D1-65C1FDFEB88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78" y="6213659"/>
            <a:ext cx="7585643" cy="56471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2AD473-E789-486E-AD29-8035A343B49E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4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49E4-A116-4CA7-ADA0-11B31C5A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the TB page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E9C46-F807-4DFC-BA2D-EE7170F20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249082" cy="4289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Q1) Describe the difference between a conductor and an insulator.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Q2) What would happen if you heated water in a saucepan made of a material that is not a good conductor of thermal energy?</a:t>
            </a:r>
          </a:p>
          <a:p>
            <a:pPr marL="0" indent="0">
              <a:buNone/>
            </a:pPr>
            <a:r>
              <a:rPr lang="en-US" dirty="0"/>
              <a:t>Q4) A student says that her blanket keeps her warm because it traps heat. What would you say to her?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E938AB-B4A2-4C15-AC69-41E5BDBCB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07" y="2724549"/>
            <a:ext cx="5259424" cy="8908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EB3F2F-C3D7-410B-AC05-F9C09CE4E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2028" y="3998020"/>
            <a:ext cx="4557375" cy="4833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B0172D-A0C2-43CD-B858-F3EA872978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3074" y="4936294"/>
            <a:ext cx="5618212" cy="171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00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8CF4-9541-48B8-9823-11696FDDA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the TB page 209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8D57-1799-44CF-A3E0-002D1B347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Q1) What is the difference between conduction and convection?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Q4) Explain why there are no convection currents in solids.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0BB9B8-B63C-437A-95EE-E1F179EF4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648" y="2741232"/>
            <a:ext cx="5641438" cy="13755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F800E2-88F5-436A-BEF5-2E2F8E8F4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648" y="4521127"/>
            <a:ext cx="5518327" cy="137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9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9404-F4AD-474C-BDBB-A5817191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the TB page 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CFA93-A54C-471E-9F61-59B1261DC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Q2) If you stand near a fire on a cold night you feel warm even though the air is cold. Why?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E7C6D1-AA5B-4BEB-B9B8-D62CB9B74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11" y="3095625"/>
            <a:ext cx="9123760" cy="108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96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88ED4-4FB9-4DF5-8742-B0DF6F61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69679-6431-479B-B55B-264DE4B6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Explain the difference between temperature and thermal energy</a:t>
            </a:r>
          </a:p>
          <a:p>
            <a:r>
              <a:rPr lang="en-US" dirty="0"/>
              <a:t>Describe how the motion of the particles changes when you heat solids, liquids and gases.</a:t>
            </a:r>
          </a:p>
          <a:p>
            <a:r>
              <a:rPr lang="en-US" dirty="0"/>
              <a:t>Know the names of some conductors and insulators</a:t>
            </a:r>
          </a:p>
          <a:p>
            <a:r>
              <a:rPr lang="en-US" dirty="0"/>
              <a:t>Describe what happens in conduction.</a:t>
            </a:r>
          </a:p>
          <a:p>
            <a:r>
              <a:rPr lang="en-US" dirty="0"/>
              <a:t>Describe what happens in convection.</a:t>
            </a:r>
          </a:p>
          <a:p>
            <a:r>
              <a:rPr lang="en-US" dirty="0"/>
              <a:t>Explain how convection currents are formed.</a:t>
            </a:r>
          </a:p>
          <a:p>
            <a:r>
              <a:rPr lang="en-US" dirty="0"/>
              <a:t>Know some sources of infrared radiation and the similarities between light and infrared.</a:t>
            </a:r>
          </a:p>
          <a:p>
            <a:r>
              <a:rPr lang="en-US" dirty="0"/>
              <a:t>Describe how infrared is transmitted, absorbed and reflected.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36C3FD-04CC-4E8F-802E-5BDF9B4D655A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4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0A31-761A-4F1C-8E58-F508F7BE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difference between energy and temp.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0050-FC01-492E-B75F-460C2C12A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temperature tells us how hot or cold something is. We use a thermometer to measure temperature. A liquid inside a very narrow glass expands when it is heated.</a:t>
            </a:r>
          </a:p>
          <a:p>
            <a:r>
              <a:rPr lang="en-US" dirty="0"/>
              <a:t>We measure temperature in  degrees Celsius (</a:t>
            </a:r>
            <a:r>
              <a:rPr lang="en-US" dirty="0">
                <a:latin typeface="Matura MT Script Capitals" panose="03020802060602070202" pitchFamily="66" charset="0"/>
              </a:rPr>
              <a:t>º</a:t>
            </a:r>
            <a:r>
              <a:rPr lang="en-US" dirty="0"/>
              <a:t>C)</a:t>
            </a:r>
          </a:p>
          <a:p>
            <a:r>
              <a:rPr lang="en-US" dirty="0"/>
              <a:t>When we heat up a substance such as water, its temperature rises. We transfer energy from a chemical store of a fuel such as gas to the thermal store of energy in the water.</a:t>
            </a:r>
          </a:p>
          <a:p>
            <a:r>
              <a:rPr lang="en-US" dirty="0"/>
              <a:t>Thermal energy and temperature are not the same.</a:t>
            </a:r>
          </a:p>
          <a:p>
            <a:r>
              <a:rPr lang="en-US" dirty="0"/>
              <a:t>Temperature does not depend on the amount of material found.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10615D-EF58-4C0D-A3F7-648636A7D7AF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5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1F02-5E40-4827-94D4-62E9298E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Heating solids, liquids and gases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E17C5-8B41-4761-9D69-A116C5C30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heating changes the motion of particles.</a:t>
            </a:r>
          </a:p>
          <a:p>
            <a:r>
              <a:rPr lang="en-US" dirty="0"/>
              <a:t>If you heat a  solid the particles in the solid vibrate more.</a:t>
            </a:r>
          </a:p>
          <a:p>
            <a:r>
              <a:rPr lang="en-US" dirty="0"/>
              <a:t>In liquids and gasses the particles move faster </a:t>
            </a:r>
          </a:p>
          <a:p>
            <a:endParaRPr lang="en-US" dirty="0"/>
          </a:p>
          <a:p>
            <a:r>
              <a:rPr lang="en-US" dirty="0"/>
              <a:t>When you say the temperature of an object has risen, we do not talk about the individual atom or molecule, since each particle can only move or vibrate faster.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333918-EB68-4A95-AB51-A46D67829303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5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8287-CD75-4D38-95B5-092D8F62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energy does it take to raise the temperature of an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B2F6E-3730-4CF9-AC56-CE0515DCE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depends on 3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u="sng" dirty="0"/>
              <a:t>The mass of the object.</a:t>
            </a:r>
            <a:r>
              <a:rPr lang="en-US" dirty="0"/>
              <a:t> The greater the mass the more particles you need to transfer energy to.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u="sng" dirty="0"/>
              <a:t>What it is made of. </a:t>
            </a:r>
            <a:r>
              <a:rPr lang="en-US" dirty="0"/>
              <a:t>The particles in different materials have different masses.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u="sng" dirty="0"/>
              <a:t>The temperature change that you want. </a:t>
            </a:r>
            <a:r>
              <a:rPr lang="en-US" dirty="0"/>
              <a:t>For a bigger temp change you need to get all the particles moving or vibrating even faster.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b="1" u="sng" dirty="0"/>
              <a:t>Thermal energy always moves from a hot object to a cold object.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1BCE53-B62C-4694-9D7A-04871EC2DF55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3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8287-CD75-4D38-95B5-092D8F62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B2F6E-3730-4CF9-AC56-CE0515DCE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Thermal energy is transferred through a solid by conduction. </a:t>
            </a:r>
          </a:p>
          <a:p>
            <a:r>
              <a:rPr lang="en-US" dirty="0"/>
              <a:t>Some solids conduct thermal energy better than others. </a:t>
            </a:r>
          </a:p>
          <a:p>
            <a:r>
              <a:rPr lang="en-US" dirty="0"/>
              <a:t>Metals are very good conductors of thermal energy.</a:t>
            </a:r>
          </a:p>
          <a:p>
            <a:r>
              <a:rPr lang="en-US" dirty="0"/>
              <a:t>Many non-metals are poor conductors of thermal energy. They are insulators.</a:t>
            </a:r>
          </a:p>
          <a:p>
            <a:r>
              <a:rPr lang="en-US" dirty="0"/>
              <a:t>This does not mean that they do not conduct at all but that thermal energy is transferred very slowly through them.</a:t>
            </a:r>
          </a:p>
          <a:p>
            <a:r>
              <a:rPr lang="en-US" dirty="0"/>
              <a:t>Materials such as paper, cloth, wood and plastic are all insulators</a:t>
            </a:r>
          </a:p>
          <a:p>
            <a:r>
              <a:rPr lang="en-US" dirty="0">
                <a:hlinkClick r:id="rId2"/>
              </a:rPr>
              <a:t>https://youtu.be/9joLYfayee8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1BCE53-B62C-4694-9D7A-04871EC2DF55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8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8287-CD75-4D38-95B5-092D8F62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B2F6E-3730-4CF9-AC56-CE0515DCE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heat the bottom of a pot of water, all of the water gets warm, not just the bottom part.</a:t>
            </a:r>
          </a:p>
          <a:p>
            <a:r>
              <a:rPr lang="en-US" dirty="0"/>
              <a:t>The water is a liquid so it does not conduct thermal energy.</a:t>
            </a:r>
          </a:p>
          <a:p>
            <a:r>
              <a:rPr lang="en-US" dirty="0"/>
              <a:t>The liquid in the pan is free to move so energy transferred by convection.</a:t>
            </a:r>
          </a:p>
          <a:p>
            <a:r>
              <a:rPr lang="en-US" dirty="0">
                <a:hlinkClick r:id="rId2"/>
              </a:rPr>
              <a:t>https://youtu.be/VxGIiOTuAIs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1BCE53-B62C-4694-9D7A-04871EC2DF55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9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8287-CD75-4D38-95B5-092D8F62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B2F6E-3730-4CF9-AC56-CE0515DCE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89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you go outside you feel the warmth of the Sun. This is because the Sun emits radiation.</a:t>
            </a:r>
          </a:p>
          <a:p>
            <a:r>
              <a:rPr lang="en-US" dirty="0"/>
              <a:t>Thermal radiation, infrared radiation or infrared, travels from the Sun to the Earth (through vacuum), just like light.</a:t>
            </a:r>
          </a:p>
          <a:p>
            <a:r>
              <a:rPr lang="en-US" dirty="0"/>
              <a:t>Like light, infrared radiation can be reflected, transmitted and absorbed.</a:t>
            </a:r>
          </a:p>
          <a:p>
            <a:r>
              <a:rPr lang="en-US" dirty="0"/>
              <a:t>All objects emit radiation but the radiation that they emit depends on their temperature. </a:t>
            </a:r>
          </a:p>
          <a:p>
            <a:r>
              <a:rPr lang="en-US" dirty="0"/>
              <a:t>Radiation is different from conduction and convection because it does not need a material for the thermal energy to be transferred.</a:t>
            </a:r>
          </a:p>
          <a:p>
            <a:r>
              <a:rPr lang="en-US" dirty="0"/>
              <a:t>Aluminum foil reflects infrared back towards the object its wrapped with.</a:t>
            </a:r>
          </a:p>
          <a:p>
            <a:r>
              <a:rPr lang="en-US" dirty="0"/>
              <a:t>Dull, dark surfaces tend to absorb more infrared than light-colored shiny surfaces</a:t>
            </a:r>
          </a:p>
          <a:p>
            <a:r>
              <a:rPr lang="en-US" dirty="0">
                <a:hlinkClick r:id="rId2"/>
              </a:rPr>
              <a:t>https://youtu.be/5GoZZKcNZiQ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1BCE53-B62C-4694-9D7A-04871EC2DF55}"/>
              </a:ext>
            </a:extLst>
          </p:cNvPr>
          <p:cNvSpPr/>
          <p:nvPr/>
        </p:nvSpPr>
        <p:spPr>
          <a:xfrm>
            <a:off x="38350" y="79625"/>
            <a:ext cx="12115300" cy="66987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55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FE7C-E4C8-44B5-84CB-2388AC938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the TB page 205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DDDC1-F8DE-4CCA-BF61-F1C170260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23999" cy="4289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Q1) Explain the difference between temp and thermal energy?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Q2) When you heat up a liquid the particles in it move _______. The same thing happens when you heat up a _______. When you heat up a ______ the particles just vibrate more.</a:t>
            </a:r>
          </a:p>
          <a:p>
            <a:pPr marL="0" indent="0">
              <a:buNone/>
            </a:pPr>
            <a:r>
              <a:rPr lang="en-US" dirty="0"/>
              <a:t>Q4) why does it take more energy to heat up 1kg of cold water than 0.5 kg of cold water to the same temp?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41F8DA-7049-4097-A575-34438943F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905" y="2783790"/>
            <a:ext cx="5212610" cy="6452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A53C5-A1DE-4D8C-B42F-E25F47173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588" y="4481378"/>
            <a:ext cx="4449185" cy="3458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727EDF-BAFC-4CE4-B724-6079B4AD2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321" y="5528461"/>
            <a:ext cx="4679470" cy="126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813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6059</TotalTime>
  <Words>825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Matura MT Script Capitals</vt:lpstr>
      <vt:lpstr>Trebuchet MS</vt:lpstr>
      <vt:lpstr>Berlin</vt:lpstr>
      <vt:lpstr>Heat Transfer </vt:lpstr>
      <vt:lpstr>Objectives:</vt:lpstr>
      <vt:lpstr>The difference between energy and temp. </vt:lpstr>
      <vt:lpstr>Heating solids, liquids and gases</vt:lpstr>
      <vt:lpstr>How much energy does it take to raise the temperature of an object?</vt:lpstr>
      <vt:lpstr>Conduction</vt:lpstr>
      <vt:lpstr>Convection</vt:lpstr>
      <vt:lpstr>Radiation</vt:lpstr>
      <vt:lpstr>Questions from the TB page 205</vt:lpstr>
      <vt:lpstr>Questions from the TB page 207</vt:lpstr>
      <vt:lpstr>Questions from the TB page 209</vt:lpstr>
      <vt:lpstr>Questions from the TB page 211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 </dc:title>
  <dc:creator>M.Alrawas</dc:creator>
  <cp:lastModifiedBy>M.Alrawas</cp:lastModifiedBy>
  <cp:revision>16</cp:revision>
  <dcterms:created xsi:type="dcterms:W3CDTF">2022-11-27T08:32:42Z</dcterms:created>
  <dcterms:modified xsi:type="dcterms:W3CDTF">2022-12-04T06:31:14Z</dcterms:modified>
</cp:coreProperties>
</file>