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80" r:id="rId3"/>
    <p:sldId id="273" r:id="rId4"/>
    <p:sldId id="277" r:id="rId5"/>
    <p:sldId id="274" r:id="rId6"/>
    <p:sldId id="275" r:id="rId7"/>
    <p:sldId id="276" r:id="rId8"/>
    <p:sldId id="278" r:id="rId9"/>
    <p:sldId id="279" r:id="rId10"/>
    <p:sldId id="281" r:id="rId11"/>
    <p:sldId id="288" r:id="rId12"/>
    <p:sldId id="289" r:id="rId13"/>
    <p:sldId id="282" r:id="rId14"/>
    <p:sldId id="283" r:id="rId15"/>
    <p:sldId id="286" r:id="rId16"/>
    <p:sldId id="28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 varScale="1">
        <p:scale>
          <a:sx n="62" d="100"/>
          <a:sy n="62" d="100"/>
        </p:scale>
        <p:origin x="1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CECD2-8D6D-4FD6-85CC-D8EA735947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36AE78-46F3-46EF-B948-53925996D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C3444-B3D0-4275-858B-79C4E598E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887AB-F633-40BF-A3CA-C78387024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BE29D-6026-42FF-A6C9-25B44E765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286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A61F4-676E-437A-8238-793DA314A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690558-CEBF-48CD-96F5-431E33DDFF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998C9-AACD-4C3C-82CD-1EABF445D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1DC4E-8610-47D9-83E8-727974276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D4296-A5E9-466B-87DF-AE2ACAEA0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3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3CA0CE-C465-4A50-B2B0-2B29E7745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B4CBB5-3DB5-4CE2-8384-D4AE13C9B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0F24E-9DFC-49CA-A12A-41F8405C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B2BC1-1639-465E-8577-6EE10E60F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77A30-0E13-486A-B16A-AE819022C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06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46F89-4945-4BF0-9C6C-17C294C05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234714-EDB7-40EB-BDA4-4899448ED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60162-6883-4178-A843-91C309F19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B1996-6C7D-4A36-B53D-63BCF11EA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72BFC-A78E-4AD2-9AC2-D3111DD5E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46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41010-D750-4D57-BE76-21B7D8F29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0AE910-2351-48C3-B63F-2D5A12399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6B24C5-678D-4959-901D-6C41B6F2C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7FAEA-C938-481E-A725-719F861CC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BC7BA7-9DBA-4D11-A3A6-4DF24BD4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8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B9575-B26E-4DEA-8D88-B40DD1411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1ADE8-C703-4869-98F9-F3DFFC10AF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E196D-E4E3-4F71-91D4-84777238F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A51C0-66B6-4976-BE1C-A251CE746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D166C-F5D0-488E-91B3-CFD53069B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6C694C-6D1A-4219-BE32-3AF87C4F4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74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C2A0C-34F7-4AF8-BE1D-772C8BE65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BCF22B-9FA3-4C24-9159-68C3AFBEFA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488C0-33AB-4C6D-B42A-FE5FF235D9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19BF19-8183-47C9-8C2A-0D056F1B30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5803DC-1460-4988-A837-86C201C00F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26691-B553-4D7E-B4ED-125396039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AA45AA-7B24-4BB9-B9A9-F97B76C6C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B93987-D13F-43D6-8527-2F7506464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75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4A33E-AABA-460D-9BD1-93EEB3AE3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77B907-80BA-4F09-8FF1-34B74DC31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31627-96A0-4E88-A742-BC8606CC8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547709-083D-4FF6-B42A-093755999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37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A48C0-110C-48C3-9CA3-F90697B98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FCBE7F-B4AA-4B95-95BD-B5561F3F9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155C0-4C34-4BA8-B437-3D5FD90E1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92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D2F84-691D-4031-8CA1-FE3C75340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84628-4C05-4788-B884-F1BF013F2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FE06CB-BD20-4BEF-BC15-7986105809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37178-34F8-42FA-89F2-D7BA86AD2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AB130-9589-48B6-B792-2836F6C26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468EBA-C492-4F2B-8F8B-8F5543435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45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D256B-F6B2-41FE-B0B6-EDB93B5A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8926A-EEF6-44D1-AF0D-2EA173D344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769BF6-6CC4-4988-9969-F4940D2B0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67159D-CD60-437D-85E0-F1EC31E4A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DD48C-038F-4AC1-AD4C-D9825D0A60E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783B0E-1E2A-4078-ADE7-0006E37C9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6795DC-5030-41EE-A347-113DADF60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28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0AE143-16BA-4836-BF74-0FDE674C1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49F02E-B5E4-439E-BC6C-948C4C477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0A485-4330-41AC-94A4-5821AC289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DD48C-038F-4AC1-AD4C-D9825D0A60E1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E39A7-1448-4A67-B861-4F48E4761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667DC-B523-4A65-93BC-A285AC222E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0A4B9-1C1B-482C-8CFB-9B9C00715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78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3.pn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ACFACA-2EEC-48A0-BEC6-649AD67F2EB4}"/>
              </a:ext>
            </a:extLst>
          </p:cNvPr>
          <p:cNvSpPr/>
          <p:nvPr/>
        </p:nvSpPr>
        <p:spPr>
          <a:xfrm>
            <a:off x="980661" y="1051974"/>
            <a:ext cx="9621078" cy="46067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3800" dirty="0">
                <a:solidFill>
                  <a:schemeClr val="accent1">
                    <a:lumMod val="75000"/>
                  </a:schemeClr>
                </a:solidFill>
              </a:rPr>
              <a:t>ألعاب عن الجرس </a:t>
            </a:r>
            <a:r>
              <a:rPr lang="ar-JO" sz="3200" dirty="0"/>
              <a:t>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1214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9EAC00-80BD-470C-AECF-F7F8D3D2F7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07" t="17942" r="16763" b="18097"/>
          <a:stretch/>
        </p:blipFill>
        <p:spPr>
          <a:xfrm>
            <a:off x="4249936" y="1839784"/>
            <a:ext cx="3056022" cy="31320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8D5D9F-BC6D-42A2-96F4-39773B144D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70" r="5440"/>
          <a:stretch/>
        </p:blipFill>
        <p:spPr>
          <a:xfrm>
            <a:off x="8502123" y="1839784"/>
            <a:ext cx="3053771" cy="30844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1749F2-3271-431E-A3AE-6537F33DFF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419" y="2207742"/>
            <a:ext cx="3293672" cy="239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861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E03C0A-AA16-4667-86D6-F6C57E9B1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361" y="1564168"/>
            <a:ext cx="3175644" cy="3683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C44E79-7AE6-4C0A-9574-6BE2EFB960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23" t="15846" r="20662" b="16908"/>
          <a:stretch/>
        </p:blipFill>
        <p:spPr>
          <a:xfrm>
            <a:off x="265042" y="1838471"/>
            <a:ext cx="3334671" cy="3144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342884-524F-4D81-A8FD-5DA1E9CC83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994" y="1852254"/>
            <a:ext cx="3151905" cy="283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8481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850EDB-9E4B-41DB-B5A1-32A00CA2D8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417" y="1756055"/>
            <a:ext cx="2903676" cy="33460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2E7CE2-EEFF-41DA-A749-2A6D9957A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400" y="1477619"/>
            <a:ext cx="3389093" cy="3902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0EABA9-4433-4C3F-BC49-38056670BA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0633" y="1756055"/>
            <a:ext cx="3375100" cy="334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142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ACFACA-2EEC-48A0-BEC6-649AD67F2EB4}"/>
              </a:ext>
            </a:extLst>
          </p:cNvPr>
          <p:cNvSpPr/>
          <p:nvPr/>
        </p:nvSpPr>
        <p:spPr>
          <a:xfrm>
            <a:off x="662609" y="1051974"/>
            <a:ext cx="9939130" cy="46067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accent1">
                    <a:lumMod val="75000"/>
                  </a:schemeClr>
                </a:solidFill>
              </a:rPr>
              <a:t>أصل بين الصور التي تنتهي بنفس الصوت   </a:t>
            </a:r>
            <a:r>
              <a:rPr lang="ar-JO" sz="24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62355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DE6E67-6516-45FD-B2BD-01E40A98D0F2}"/>
              </a:ext>
            </a:extLst>
          </p:cNvPr>
          <p:cNvSpPr/>
          <p:nvPr/>
        </p:nvSpPr>
        <p:spPr>
          <a:xfrm>
            <a:off x="8812696" y="121997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BC07C9-F597-49AF-BD04-C47BBC054B36}"/>
              </a:ext>
            </a:extLst>
          </p:cNvPr>
          <p:cNvSpPr/>
          <p:nvPr/>
        </p:nvSpPr>
        <p:spPr>
          <a:xfrm>
            <a:off x="8812694" y="2454380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803592-CDAA-4D12-AA3E-89EF1688B4D9}"/>
              </a:ext>
            </a:extLst>
          </p:cNvPr>
          <p:cNvSpPr/>
          <p:nvPr/>
        </p:nvSpPr>
        <p:spPr>
          <a:xfrm>
            <a:off x="8812693" y="4711148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5ABEFB-EF32-4C55-86B4-CBB47A151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31" y="216690"/>
            <a:ext cx="3206774" cy="20362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683FFD6-3133-4863-B2CA-772849EBAE06}"/>
              </a:ext>
            </a:extLst>
          </p:cNvPr>
          <p:cNvSpPr/>
          <p:nvPr/>
        </p:nvSpPr>
        <p:spPr>
          <a:xfrm>
            <a:off x="183975" y="2580216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B285D5-2E49-400F-93EA-B97DF1F3F03B}"/>
              </a:ext>
            </a:extLst>
          </p:cNvPr>
          <p:cNvSpPr/>
          <p:nvPr/>
        </p:nvSpPr>
        <p:spPr>
          <a:xfrm>
            <a:off x="172531" y="4711147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3298ED-635B-48ED-BB3B-53735AA72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335" y="216690"/>
            <a:ext cx="3007118" cy="19055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38A4CF-434E-4206-9998-D1300FA1A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318" y="2643164"/>
            <a:ext cx="2676686" cy="19612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CC1AF6-F24B-4260-B683-7ABA904DF1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6343" y="4890052"/>
            <a:ext cx="3014110" cy="18459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15C537D-DF10-4E5A-A909-D9D374D9DC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223" y="253078"/>
            <a:ext cx="2924834" cy="18937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402DA1-7CF2-40BF-8705-B7F1D2E546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547" y="4817906"/>
            <a:ext cx="2869320" cy="18234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E451EF-E500-4857-943F-28CDBBDA2A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6056" y="2498450"/>
            <a:ext cx="2824397" cy="1848263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689ED341-F5AA-4CE7-8DF8-2F704B1997B9}"/>
              </a:ext>
            </a:extLst>
          </p:cNvPr>
          <p:cNvSpPr/>
          <p:nvPr/>
        </p:nvSpPr>
        <p:spPr>
          <a:xfrm>
            <a:off x="8468139" y="1060174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4C31016-5761-416D-B616-CCF17BDC6C0D}"/>
              </a:ext>
            </a:extLst>
          </p:cNvPr>
          <p:cNvSpPr/>
          <p:nvPr/>
        </p:nvSpPr>
        <p:spPr>
          <a:xfrm>
            <a:off x="8468139" y="3466807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8236C6-0750-4FCD-A73C-05923F62D772}"/>
              </a:ext>
            </a:extLst>
          </p:cNvPr>
          <p:cNvSpPr/>
          <p:nvPr/>
        </p:nvSpPr>
        <p:spPr>
          <a:xfrm>
            <a:off x="8468139" y="5813027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247B651-8441-45E5-8A53-8360DD550D7A}"/>
              </a:ext>
            </a:extLst>
          </p:cNvPr>
          <p:cNvSpPr/>
          <p:nvPr/>
        </p:nvSpPr>
        <p:spPr>
          <a:xfrm>
            <a:off x="3575356" y="1086678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40D9A3F-802A-4DAD-8916-21EA3C33D412}"/>
              </a:ext>
            </a:extLst>
          </p:cNvPr>
          <p:cNvSpPr/>
          <p:nvPr/>
        </p:nvSpPr>
        <p:spPr>
          <a:xfrm>
            <a:off x="3591340" y="3559572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13AB69-C004-4615-9209-1792048B34A4}"/>
              </a:ext>
            </a:extLst>
          </p:cNvPr>
          <p:cNvSpPr/>
          <p:nvPr/>
        </p:nvSpPr>
        <p:spPr>
          <a:xfrm>
            <a:off x="3591340" y="5905792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44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DE6E67-6516-45FD-B2BD-01E40A98D0F2}"/>
              </a:ext>
            </a:extLst>
          </p:cNvPr>
          <p:cNvSpPr/>
          <p:nvPr/>
        </p:nvSpPr>
        <p:spPr>
          <a:xfrm>
            <a:off x="8812696" y="121997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BC07C9-F597-49AF-BD04-C47BBC054B36}"/>
              </a:ext>
            </a:extLst>
          </p:cNvPr>
          <p:cNvSpPr/>
          <p:nvPr/>
        </p:nvSpPr>
        <p:spPr>
          <a:xfrm>
            <a:off x="8812694" y="2454380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803592-CDAA-4D12-AA3E-89EF1688B4D9}"/>
              </a:ext>
            </a:extLst>
          </p:cNvPr>
          <p:cNvSpPr/>
          <p:nvPr/>
        </p:nvSpPr>
        <p:spPr>
          <a:xfrm>
            <a:off x="8812693" y="4711148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5ABEFB-EF32-4C55-86B4-CBB47A151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31" y="216690"/>
            <a:ext cx="3206774" cy="20362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683FFD6-3133-4863-B2CA-772849EBAE06}"/>
              </a:ext>
            </a:extLst>
          </p:cNvPr>
          <p:cNvSpPr/>
          <p:nvPr/>
        </p:nvSpPr>
        <p:spPr>
          <a:xfrm>
            <a:off x="183975" y="2580216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B285D5-2E49-400F-93EA-B97DF1F3F03B}"/>
              </a:ext>
            </a:extLst>
          </p:cNvPr>
          <p:cNvSpPr/>
          <p:nvPr/>
        </p:nvSpPr>
        <p:spPr>
          <a:xfrm>
            <a:off x="172531" y="4711147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89ED341-F5AA-4CE7-8DF8-2F704B1997B9}"/>
              </a:ext>
            </a:extLst>
          </p:cNvPr>
          <p:cNvSpPr/>
          <p:nvPr/>
        </p:nvSpPr>
        <p:spPr>
          <a:xfrm>
            <a:off x="8468139" y="1060174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4C31016-5761-416D-B616-CCF17BDC6C0D}"/>
              </a:ext>
            </a:extLst>
          </p:cNvPr>
          <p:cNvSpPr/>
          <p:nvPr/>
        </p:nvSpPr>
        <p:spPr>
          <a:xfrm>
            <a:off x="8468139" y="3466807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8236C6-0750-4FCD-A73C-05923F62D772}"/>
              </a:ext>
            </a:extLst>
          </p:cNvPr>
          <p:cNvSpPr/>
          <p:nvPr/>
        </p:nvSpPr>
        <p:spPr>
          <a:xfrm>
            <a:off x="8468139" y="5813027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247B651-8441-45E5-8A53-8360DD550D7A}"/>
              </a:ext>
            </a:extLst>
          </p:cNvPr>
          <p:cNvSpPr/>
          <p:nvPr/>
        </p:nvSpPr>
        <p:spPr>
          <a:xfrm>
            <a:off x="3575356" y="1086678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40D9A3F-802A-4DAD-8916-21EA3C33D412}"/>
              </a:ext>
            </a:extLst>
          </p:cNvPr>
          <p:cNvSpPr/>
          <p:nvPr/>
        </p:nvSpPr>
        <p:spPr>
          <a:xfrm>
            <a:off x="3591340" y="3559572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13AB69-C004-4615-9209-1792048B34A4}"/>
              </a:ext>
            </a:extLst>
          </p:cNvPr>
          <p:cNvSpPr/>
          <p:nvPr/>
        </p:nvSpPr>
        <p:spPr>
          <a:xfrm>
            <a:off x="3591340" y="5905792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6C798-7A99-4E35-949F-BA0FB1558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45" y="311966"/>
            <a:ext cx="2518790" cy="18348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BA52C31-0198-46BB-A96D-AF87BD291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7735" y="4916556"/>
            <a:ext cx="2431083" cy="18194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7404FF3-B7D7-47BD-BF03-083775E54C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4974" y="162716"/>
            <a:ext cx="2868757" cy="19434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16DBCC9-BBBC-4001-8921-9E827D42CF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304" y="2605756"/>
            <a:ext cx="2915479" cy="1998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B04A5-9584-4368-9A51-FECC13D269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064" b="11742"/>
          <a:stretch/>
        </p:blipFill>
        <p:spPr>
          <a:xfrm>
            <a:off x="408694" y="4776725"/>
            <a:ext cx="2723004" cy="1893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B1685D-E633-4854-80F9-C6A946D9F4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7735" y="2507105"/>
            <a:ext cx="2224335" cy="184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4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DE6E67-6516-45FD-B2BD-01E40A98D0F2}"/>
              </a:ext>
            </a:extLst>
          </p:cNvPr>
          <p:cNvSpPr/>
          <p:nvPr/>
        </p:nvSpPr>
        <p:spPr>
          <a:xfrm>
            <a:off x="8812696" y="121997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BC07C9-F597-49AF-BD04-C47BBC054B36}"/>
              </a:ext>
            </a:extLst>
          </p:cNvPr>
          <p:cNvSpPr/>
          <p:nvPr/>
        </p:nvSpPr>
        <p:spPr>
          <a:xfrm>
            <a:off x="8812694" y="2454380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803592-CDAA-4D12-AA3E-89EF1688B4D9}"/>
              </a:ext>
            </a:extLst>
          </p:cNvPr>
          <p:cNvSpPr/>
          <p:nvPr/>
        </p:nvSpPr>
        <p:spPr>
          <a:xfrm>
            <a:off x="8812693" y="4711148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5ABEFB-EF32-4C55-86B4-CBB47A151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31" y="216690"/>
            <a:ext cx="3206774" cy="20362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683FFD6-3133-4863-B2CA-772849EBAE06}"/>
              </a:ext>
            </a:extLst>
          </p:cNvPr>
          <p:cNvSpPr/>
          <p:nvPr/>
        </p:nvSpPr>
        <p:spPr>
          <a:xfrm>
            <a:off x="183975" y="2580216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B285D5-2E49-400F-93EA-B97DF1F3F03B}"/>
              </a:ext>
            </a:extLst>
          </p:cNvPr>
          <p:cNvSpPr/>
          <p:nvPr/>
        </p:nvSpPr>
        <p:spPr>
          <a:xfrm>
            <a:off x="172531" y="4711147"/>
            <a:ext cx="3195331" cy="202485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89ED341-F5AA-4CE7-8DF8-2F704B1997B9}"/>
              </a:ext>
            </a:extLst>
          </p:cNvPr>
          <p:cNvSpPr/>
          <p:nvPr/>
        </p:nvSpPr>
        <p:spPr>
          <a:xfrm>
            <a:off x="8468139" y="1060174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4C31016-5761-416D-B616-CCF17BDC6C0D}"/>
              </a:ext>
            </a:extLst>
          </p:cNvPr>
          <p:cNvSpPr/>
          <p:nvPr/>
        </p:nvSpPr>
        <p:spPr>
          <a:xfrm>
            <a:off x="8468139" y="3466807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18236C6-0750-4FCD-A73C-05923F62D772}"/>
              </a:ext>
            </a:extLst>
          </p:cNvPr>
          <p:cNvSpPr/>
          <p:nvPr/>
        </p:nvSpPr>
        <p:spPr>
          <a:xfrm>
            <a:off x="8468139" y="5813027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247B651-8441-45E5-8A53-8360DD550D7A}"/>
              </a:ext>
            </a:extLst>
          </p:cNvPr>
          <p:cNvSpPr/>
          <p:nvPr/>
        </p:nvSpPr>
        <p:spPr>
          <a:xfrm>
            <a:off x="3575356" y="1086678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840D9A3F-802A-4DAD-8916-21EA3C33D412}"/>
              </a:ext>
            </a:extLst>
          </p:cNvPr>
          <p:cNvSpPr/>
          <p:nvPr/>
        </p:nvSpPr>
        <p:spPr>
          <a:xfrm>
            <a:off x="3591340" y="3559572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13AB69-C004-4615-9209-1792048B34A4}"/>
              </a:ext>
            </a:extLst>
          </p:cNvPr>
          <p:cNvSpPr/>
          <p:nvPr/>
        </p:nvSpPr>
        <p:spPr>
          <a:xfrm>
            <a:off x="3591340" y="5905792"/>
            <a:ext cx="132522" cy="1855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4172AD-9BDB-472E-9DD0-B133E6602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0854" y="216690"/>
            <a:ext cx="2509763" cy="18250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24710B-134B-42CF-8426-594F3E533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55" y="4817905"/>
            <a:ext cx="2807170" cy="19028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910E9B-2104-4F7F-8D5F-421C93BF98C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05" y="370317"/>
            <a:ext cx="2382269" cy="17765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AE4081C-F9A9-427D-85F4-91C04D9D81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6028" y="2534581"/>
            <a:ext cx="2359414" cy="18644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318798-7A5F-441D-B3E7-AD99E1CBFA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7478"/>
          <a:stretch/>
        </p:blipFill>
        <p:spPr>
          <a:xfrm>
            <a:off x="615608" y="2593467"/>
            <a:ext cx="2297456" cy="201092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6F087C-1760-43A3-8013-88AF5381D3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3868" y="4817905"/>
            <a:ext cx="2516749" cy="191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0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ACFACA-2EEC-48A0-BEC6-649AD67F2EB4}"/>
              </a:ext>
            </a:extLst>
          </p:cNvPr>
          <p:cNvSpPr/>
          <p:nvPr/>
        </p:nvSpPr>
        <p:spPr>
          <a:xfrm>
            <a:off x="662609" y="1051974"/>
            <a:ext cx="9939130" cy="460670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9600" dirty="0">
                <a:solidFill>
                  <a:schemeClr val="accent1">
                    <a:lumMod val="75000"/>
                  </a:schemeClr>
                </a:solidFill>
              </a:rPr>
              <a:t>أجد الصورة التي لا تنتهي بنفس الصوت  </a:t>
            </a:r>
            <a:r>
              <a:rPr lang="ar-JO" sz="24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62214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FE479F-35FC-4614-BC76-07C1626B9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81" y="1579895"/>
            <a:ext cx="3279932" cy="3651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4E42B2-7885-4322-A33A-785DFEDC1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7053" y="1510958"/>
            <a:ext cx="3242259" cy="37896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311D41-F75B-4764-AEE0-DDE91E36E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1184" y="1523835"/>
            <a:ext cx="3233530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9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2B3EEE-1F3B-44DE-A60A-44E4936B4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708" y="1590261"/>
            <a:ext cx="2824380" cy="36774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F5FC5D-88B6-4EB8-9529-BE3D933F73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235"/>
          <a:stretch/>
        </p:blipFill>
        <p:spPr>
          <a:xfrm>
            <a:off x="377179" y="1709531"/>
            <a:ext cx="3222534" cy="3101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9EE04F-6BBF-4F02-A2BB-C81DD0AE0B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305"/>
          <a:stretch/>
        </p:blipFill>
        <p:spPr>
          <a:xfrm>
            <a:off x="8433436" y="2064306"/>
            <a:ext cx="3149494" cy="23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26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954A52-264D-4782-B3B5-FB58E2609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183" y="1477618"/>
            <a:ext cx="3233530" cy="39027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FA9B9F-C602-4708-B3EA-53B03B237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51" y="1477618"/>
            <a:ext cx="3207614" cy="37172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F1B1BF-587F-4607-BA36-77812B6E2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8626" y="1643270"/>
            <a:ext cx="3316186" cy="355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2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190478-9E82-4D3F-8269-3CC7EA031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843" y="1540563"/>
            <a:ext cx="3162679" cy="37304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28C70A-2F98-4924-A99A-33A372B01D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7807" y="1540563"/>
            <a:ext cx="3220279" cy="37304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D5C9D1-35CE-4FD3-9541-778AC54F4E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0487"/>
          <a:stretch/>
        </p:blipFill>
        <p:spPr>
          <a:xfrm>
            <a:off x="388406" y="1603511"/>
            <a:ext cx="3097698" cy="366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64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EF1FA0-CC8D-481E-B0D1-0CFE002C8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129" y="2434411"/>
            <a:ext cx="3164108" cy="19427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D5B24E-8646-470B-A345-6DCBC4D2E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09" y="1566396"/>
            <a:ext cx="3147391" cy="3707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B1A8C1-0A01-4D79-8904-5E4DF7D2C1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035" y="1545446"/>
            <a:ext cx="3025950" cy="372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392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A43E00E-0852-4EF9-BABF-8D5D5D5B5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543" y="1533236"/>
            <a:ext cx="3273280" cy="3745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6A83FF-833B-4CAC-AFE5-7BBFAFD034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415" y="1854239"/>
            <a:ext cx="3225064" cy="3103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184304-689A-432E-A191-3A399B312F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846" y="1516674"/>
            <a:ext cx="3308867" cy="382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58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A5514C-D13B-4359-81A7-707CF5DAF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3DDD8D-E568-456D-8AED-820963B24A71}"/>
              </a:ext>
            </a:extLst>
          </p:cNvPr>
          <p:cNvSpPr/>
          <p:nvPr/>
        </p:nvSpPr>
        <p:spPr>
          <a:xfrm>
            <a:off x="4055164" y="1431234"/>
            <a:ext cx="3445566" cy="39491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867DB5-480E-470A-8B16-019FD46BC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9" y="1431233"/>
            <a:ext cx="3456732" cy="39491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1F7172-0862-4129-ACDF-D2B332DD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9817" y="1431233"/>
            <a:ext cx="3456732" cy="3949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AD76C8-2E33-48D2-86C7-594B92BE3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172" y="1540566"/>
            <a:ext cx="3339549" cy="37768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3D8690-FE2A-4D89-A233-8F86F7D55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0145" y="1540565"/>
            <a:ext cx="3356076" cy="3776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95D43B-BE98-43FC-917E-D2F957A37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047" y="1596719"/>
            <a:ext cx="3170415" cy="349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89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17</Words>
  <Application>Microsoft Office PowerPoint</Application>
  <PresentationFormat>Widescreen</PresentationFormat>
  <Paragraphs>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L.Battikha</cp:lastModifiedBy>
  <cp:revision>8</cp:revision>
  <dcterms:created xsi:type="dcterms:W3CDTF">2021-02-28T09:18:08Z</dcterms:created>
  <dcterms:modified xsi:type="dcterms:W3CDTF">2022-12-04T11:37:58Z</dcterms:modified>
</cp:coreProperties>
</file>