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310" r:id="rId3"/>
    <p:sldId id="311" r:id="rId4"/>
    <p:sldId id="273" r:id="rId5"/>
    <p:sldId id="294" r:id="rId6"/>
    <p:sldId id="296" r:id="rId7"/>
    <p:sldId id="298" r:id="rId8"/>
    <p:sldId id="297" r:id="rId9"/>
    <p:sldId id="303" r:id="rId10"/>
    <p:sldId id="295" r:id="rId11"/>
    <p:sldId id="299" r:id="rId12"/>
    <p:sldId id="302" r:id="rId13"/>
    <p:sldId id="300" r:id="rId14"/>
    <p:sldId id="301" r:id="rId15"/>
    <p:sldId id="305" r:id="rId16"/>
    <p:sldId id="312" r:id="rId17"/>
    <p:sldId id="31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18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01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25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76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29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34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29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61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61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90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6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85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211D4-1FD4-4E77-8F5F-FBE1A0939B57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34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8F09151E-3948-4CEA-8FA8-B83B9500B0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46460FD-00F9-44C9-8B5A-CFCA9C9EF5C1}"/>
              </a:ext>
            </a:extLst>
          </p:cNvPr>
          <p:cNvSpPr/>
          <p:nvPr/>
        </p:nvSpPr>
        <p:spPr>
          <a:xfrm>
            <a:off x="1407160" y="1066800"/>
            <a:ext cx="9194800" cy="5262880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JO" sz="30000" kern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  <a:cs typeface="Arial" panose="020B0604020202020204" pitchFamily="34" charset="0"/>
              </a:rPr>
              <a:t>ن   نـ</a:t>
            </a:r>
            <a:endParaRPr kumimoji="0" lang="en-US" sz="30000" b="0" i="0" u="none" strike="noStrike" kern="0" cap="none" spc="0" normalizeH="0" baseline="0" noProof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17096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5FE2F29E-6524-401E-B4A9-46401A1E7D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18E72E6-637B-4217-AAF5-E0964BBD422D}"/>
              </a:ext>
            </a:extLst>
          </p:cNvPr>
          <p:cNvSpPr/>
          <p:nvPr/>
        </p:nvSpPr>
        <p:spPr>
          <a:xfrm>
            <a:off x="3419059" y="4999159"/>
            <a:ext cx="6182949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نـا</a:t>
            </a:r>
            <a:r>
              <a:rPr lang="ar-JO" sz="15000" b="1" dirty="0">
                <a:solidFill>
                  <a:schemeClr val="tx1"/>
                </a:solidFill>
              </a:rPr>
              <a:t>ر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66CFA1-204D-4B10-B670-0E2D8D182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0477" y="297896"/>
            <a:ext cx="8280112" cy="440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9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9D2F29C9-70E4-45BA-93BF-079FA61BBB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49FAD8E-FED8-483E-8533-5219B6BCC79D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نَـ</a:t>
            </a:r>
            <a:r>
              <a:rPr lang="ar-JO" sz="15000" b="1" dirty="0">
                <a:solidFill>
                  <a:schemeClr val="tx1"/>
                </a:solidFill>
              </a:rPr>
              <a:t>عـ</a:t>
            </a:r>
            <a:r>
              <a:rPr lang="ar-JO" sz="15000" b="1" dirty="0">
                <a:solidFill>
                  <a:srgbClr val="FF0000"/>
                </a:solidFill>
              </a:rPr>
              <a:t>نا</a:t>
            </a:r>
            <a:r>
              <a:rPr lang="ar-JO" sz="15000" b="1" dirty="0">
                <a:solidFill>
                  <a:schemeClr val="tx1"/>
                </a:solidFill>
              </a:rPr>
              <a:t>ع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D69C1-1A59-459E-8704-FCEA8E9C8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1417" y="129956"/>
            <a:ext cx="8874814" cy="443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48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D70BE6DF-103A-42BC-B52E-F241524F1C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E24A96-8FE0-492B-BEC4-83968D911870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نَـ</a:t>
            </a:r>
            <a:r>
              <a:rPr lang="ar-JO" sz="15000" b="1" dirty="0">
                <a:solidFill>
                  <a:schemeClr val="tx1"/>
                </a:solidFill>
              </a:rPr>
              <a:t>خـلـة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32AC7A-3B1F-48C5-A07B-A9CCB7E88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639" y="143867"/>
            <a:ext cx="6426371" cy="473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0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473C8857-0AEE-4313-8509-1A55451F94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73A67F-6911-48E2-949F-A2B561816CF6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نَـ</a:t>
            </a:r>
            <a:r>
              <a:rPr lang="ar-JO" sz="15000" b="1" dirty="0">
                <a:solidFill>
                  <a:schemeClr val="tx1"/>
                </a:solidFill>
              </a:rPr>
              <a:t>هـر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3E3C55-094F-42A5-8980-CA3700328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834" y="143867"/>
            <a:ext cx="8354952" cy="477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8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FD74996-3B28-46AC-BF02-1DB08F524C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82172FE-18B4-4396-9070-0F98CC43BEC4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نِـ</a:t>
            </a:r>
            <a:r>
              <a:rPr lang="ar-JO" sz="15000" b="1" dirty="0">
                <a:solidFill>
                  <a:schemeClr val="tx1"/>
                </a:solidFill>
              </a:rPr>
              <a:t>جـمـة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275AC5-3208-483E-A860-3927D318E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2734" y="143867"/>
            <a:ext cx="5597769" cy="466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9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2FAB04-9718-4576-A485-60BC4C3E5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A75F9A-C8CE-4F2F-B7E3-8E19A44412A8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نَـ</a:t>
            </a:r>
            <a:r>
              <a:rPr lang="ar-JO" sz="15000" b="1" dirty="0">
                <a:solidFill>
                  <a:schemeClr val="tx1"/>
                </a:solidFill>
              </a:rPr>
              <a:t>جـار</a:t>
            </a:r>
            <a:endParaRPr lang="en-US" sz="15000" b="1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64961F-31DD-4C65-A3E8-1D8EC439B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6943" y="439770"/>
            <a:ext cx="6290086" cy="418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09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2FAB04-9718-4576-A485-60BC4C3E5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A75F9A-C8CE-4F2F-B7E3-8E19A44412A8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نَـ</a:t>
            </a:r>
            <a:r>
              <a:rPr lang="ar-JO" sz="15000" b="1" dirty="0">
                <a:solidFill>
                  <a:schemeClr val="tx1"/>
                </a:solidFill>
              </a:rPr>
              <a:t>ظارة</a:t>
            </a:r>
            <a:endParaRPr lang="en-US" sz="15000" b="1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F67A5B-F2E7-460B-BC4B-ACFC035A8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0263" y="143867"/>
            <a:ext cx="6942485" cy="462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30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2FAB04-9718-4576-A485-60BC4C3E5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A75F9A-C8CE-4F2F-B7E3-8E19A44412A8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نـا</a:t>
            </a:r>
            <a:r>
              <a:rPr lang="ar-JO" sz="15000" b="1" dirty="0">
                <a:solidFill>
                  <a:schemeClr val="tx1"/>
                </a:solidFill>
              </a:rPr>
              <a:t>فـذة</a:t>
            </a:r>
            <a:endParaRPr lang="en-US" sz="15000" b="1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B7ACE6-6228-48BF-9440-602CCC2DA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687" y="143867"/>
            <a:ext cx="7346294" cy="485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06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5F5617C6-0B54-4EE0-8283-32A7A76CB7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Diamond 7">
            <a:extLst>
              <a:ext uri="{FF2B5EF4-FFF2-40B4-BE49-F238E27FC236}">
                <a16:creationId xmlns:a16="http://schemas.microsoft.com/office/drawing/2014/main" id="{7A10D817-1FE3-4F80-98BE-59C689D1D534}"/>
              </a:ext>
            </a:extLst>
          </p:cNvPr>
          <p:cNvSpPr/>
          <p:nvPr/>
        </p:nvSpPr>
        <p:spPr>
          <a:xfrm>
            <a:off x="7340958" y="-1"/>
            <a:ext cx="4468969" cy="3640429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chemeClr val="bg1"/>
                </a:solidFill>
              </a:rPr>
              <a:t>نـا</a:t>
            </a:r>
            <a:endParaRPr lang="en-US" sz="15000" b="1" dirty="0">
              <a:solidFill>
                <a:schemeClr val="bg1"/>
              </a:solidFill>
            </a:endParaRPr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7D226B3F-E8A4-40D3-BF3E-570FFD0CDFF4}"/>
              </a:ext>
            </a:extLst>
          </p:cNvPr>
          <p:cNvSpPr/>
          <p:nvPr/>
        </p:nvSpPr>
        <p:spPr>
          <a:xfrm>
            <a:off x="3863661" y="2959993"/>
            <a:ext cx="4623515" cy="3438660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chemeClr val="bg1"/>
                </a:solidFill>
              </a:rPr>
              <a:t>نـي</a:t>
            </a:r>
            <a:endParaRPr lang="en-US" sz="15000" b="1" dirty="0">
              <a:solidFill>
                <a:schemeClr val="bg1"/>
              </a:solidFill>
            </a:endParaRPr>
          </a:p>
        </p:txBody>
      </p:sp>
      <p:sp>
        <p:nvSpPr>
          <p:cNvPr id="10" name="Diamond 9">
            <a:extLst>
              <a:ext uri="{FF2B5EF4-FFF2-40B4-BE49-F238E27FC236}">
                <a16:creationId xmlns:a16="http://schemas.microsoft.com/office/drawing/2014/main" id="{D1AB8817-8221-4721-A305-DE433B09B238}"/>
              </a:ext>
            </a:extLst>
          </p:cNvPr>
          <p:cNvSpPr/>
          <p:nvPr/>
        </p:nvSpPr>
        <p:spPr>
          <a:xfrm>
            <a:off x="716934" y="100883"/>
            <a:ext cx="4692203" cy="3438660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chemeClr val="bg1"/>
                </a:solidFill>
              </a:rPr>
              <a:t>نـو</a:t>
            </a:r>
            <a:endParaRPr lang="en-US" sz="15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06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72616F-1DF1-48F4-83B5-8B1FC2D13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Star: 6 Points 1">
            <a:extLst>
              <a:ext uri="{FF2B5EF4-FFF2-40B4-BE49-F238E27FC236}">
                <a16:creationId xmlns:a16="http://schemas.microsoft.com/office/drawing/2014/main" id="{DBD4FB69-71DE-4023-8CD9-54A427ACFFC6}"/>
              </a:ext>
            </a:extLst>
          </p:cNvPr>
          <p:cNvSpPr/>
          <p:nvPr/>
        </p:nvSpPr>
        <p:spPr>
          <a:xfrm>
            <a:off x="8557590" y="1196008"/>
            <a:ext cx="3505201" cy="4121425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0" dirty="0">
                <a:solidFill>
                  <a:schemeClr val="bg1"/>
                </a:solidFill>
              </a:rPr>
              <a:t>نَ</a:t>
            </a:r>
            <a:endParaRPr lang="en-US" sz="20000" dirty="0">
              <a:solidFill>
                <a:schemeClr val="bg1"/>
              </a:solidFill>
            </a:endParaRPr>
          </a:p>
        </p:txBody>
      </p:sp>
      <p:sp>
        <p:nvSpPr>
          <p:cNvPr id="10" name="Star: 6 Points 9">
            <a:extLst>
              <a:ext uri="{FF2B5EF4-FFF2-40B4-BE49-F238E27FC236}">
                <a16:creationId xmlns:a16="http://schemas.microsoft.com/office/drawing/2014/main" id="{E284E5CD-82BC-4207-9F66-C8A61D93074A}"/>
              </a:ext>
            </a:extLst>
          </p:cNvPr>
          <p:cNvSpPr/>
          <p:nvPr/>
        </p:nvSpPr>
        <p:spPr>
          <a:xfrm>
            <a:off x="4678018" y="1196008"/>
            <a:ext cx="3505201" cy="4121425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0" dirty="0">
                <a:solidFill>
                  <a:schemeClr val="bg1"/>
                </a:solidFill>
              </a:rPr>
              <a:t>نُ</a:t>
            </a:r>
            <a:endParaRPr lang="en-US" sz="20000" dirty="0">
              <a:solidFill>
                <a:schemeClr val="bg1"/>
              </a:solidFill>
            </a:endParaRPr>
          </a:p>
        </p:txBody>
      </p:sp>
      <p:sp>
        <p:nvSpPr>
          <p:cNvPr id="11" name="Star: 6 Points 10">
            <a:extLst>
              <a:ext uri="{FF2B5EF4-FFF2-40B4-BE49-F238E27FC236}">
                <a16:creationId xmlns:a16="http://schemas.microsoft.com/office/drawing/2014/main" id="{4084B6DD-ABDF-43A7-A1E1-4749E9CA1333}"/>
              </a:ext>
            </a:extLst>
          </p:cNvPr>
          <p:cNvSpPr/>
          <p:nvPr/>
        </p:nvSpPr>
        <p:spPr>
          <a:xfrm>
            <a:off x="397566" y="1196007"/>
            <a:ext cx="3505201" cy="4121425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0" dirty="0">
                <a:solidFill>
                  <a:schemeClr val="bg1"/>
                </a:solidFill>
              </a:rPr>
              <a:t>نِ</a:t>
            </a:r>
          </a:p>
        </p:txBody>
      </p:sp>
    </p:spTree>
    <p:extLst>
      <p:ext uri="{BB962C8B-B14F-4D97-AF65-F5344CB8AC3E}">
        <p14:creationId xmlns:p14="http://schemas.microsoft.com/office/powerpoint/2010/main" val="3794736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902D9736-7677-46D7-938F-15A9061DEB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3F39772-9F19-4E2D-A603-FD489F54C0D3}"/>
              </a:ext>
            </a:extLst>
          </p:cNvPr>
          <p:cNvSpPr/>
          <p:nvPr/>
        </p:nvSpPr>
        <p:spPr>
          <a:xfrm>
            <a:off x="1407160" y="1066800"/>
            <a:ext cx="9194800" cy="5262880"/>
          </a:xfrm>
          <a:prstGeom prst="round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400" b="0" i="0" u="none" strike="noStrike" kern="0" cap="none" spc="0" normalizeH="0" baseline="0" noProof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كلمات تبدأ بحرف النون</a:t>
            </a:r>
            <a:endParaRPr kumimoji="0" lang="en-US" sz="14400" b="0" i="0" u="none" strike="noStrike" kern="0" cap="none" spc="0" normalizeH="0" baseline="0" noProof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051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073BF68B-9A2F-423D-B3DF-E468357749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A9E03FE-7F8E-4A88-8C08-EEF8B927FBF7}"/>
              </a:ext>
            </a:extLst>
          </p:cNvPr>
          <p:cNvSpPr/>
          <p:nvPr/>
        </p:nvSpPr>
        <p:spPr>
          <a:xfrm>
            <a:off x="3202142" y="5295773"/>
            <a:ext cx="6426372" cy="156094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نَـ</a:t>
            </a:r>
            <a:r>
              <a:rPr lang="ar-JO" sz="15000" b="1" dirty="0">
                <a:solidFill>
                  <a:schemeClr val="tx1"/>
                </a:solidFill>
              </a:rPr>
              <a:t>عـامـة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292318-4B55-4CC5-9F12-A3E825BF1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5726" y="99079"/>
            <a:ext cx="7139203" cy="490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6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72AA03A1-E81D-427F-8DB1-36517D7678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DD3F589-2FD1-41EA-BD75-504F80493DB2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نِـ</a:t>
            </a:r>
            <a:r>
              <a:rPr lang="ar-JO" sz="15000" b="1" dirty="0">
                <a:solidFill>
                  <a:schemeClr val="tx1"/>
                </a:solidFill>
              </a:rPr>
              <a:t>مـر</a:t>
            </a:r>
            <a:endParaRPr lang="en-US" sz="15000" b="1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78559C-3990-44FA-9455-C26FAB238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2337" y="257348"/>
            <a:ext cx="8452973" cy="463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7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568CCF28-F321-4E09-8B21-B1270A6AB2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B482F59-0DA4-479B-A52C-56A0EE9A484F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نَـ</a:t>
            </a:r>
            <a:r>
              <a:rPr lang="ar-JO" sz="15000" b="1" dirty="0">
                <a:solidFill>
                  <a:schemeClr val="tx1"/>
                </a:solidFill>
              </a:rPr>
              <a:t>حـلة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E52243-4936-4CD0-B07F-C3214220A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3836" y="143867"/>
            <a:ext cx="8169976" cy="456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2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7710B054-3BBD-4BC6-B019-A5B1DC1822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458021-7E9A-4392-A5B7-E04853924C2D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نَـ</a:t>
            </a:r>
            <a:r>
              <a:rPr lang="ar-JO" sz="15000" b="1" dirty="0">
                <a:solidFill>
                  <a:schemeClr val="tx1"/>
                </a:solidFill>
              </a:rPr>
              <a:t>مـلة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2E7F80-0029-4992-85C7-BCE3AD55A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7025" y="143867"/>
            <a:ext cx="8488758" cy="465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32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DB26A1FB-D82E-45BB-ABAA-C6ECB9C458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90A465F-1142-4E36-8468-ED742ECC796C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نِـ</a:t>
            </a:r>
            <a:r>
              <a:rPr lang="ar-JO" sz="15000" b="1" dirty="0">
                <a:solidFill>
                  <a:schemeClr val="tx1"/>
                </a:solidFill>
              </a:rPr>
              <a:t>سـر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7BAC49-72E7-4E7E-B40B-E4FCE82CF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375" y="72575"/>
            <a:ext cx="7859814" cy="500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8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25</Words>
  <Application>Microsoft Office PowerPoint</Application>
  <PresentationFormat>Widescreen</PresentationFormat>
  <Paragraphs>21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THINK PAD</dc:creator>
  <cp:lastModifiedBy>L.Battikha</cp:lastModifiedBy>
  <cp:revision>21</cp:revision>
  <dcterms:created xsi:type="dcterms:W3CDTF">2020-07-01T19:07:01Z</dcterms:created>
  <dcterms:modified xsi:type="dcterms:W3CDTF">2022-12-03T20:10:20Z</dcterms:modified>
</cp:coreProperties>
</file>