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8" r:id="rId3"/>
    <p:sldId id="263" r:id="rId4"/>
    <p:sldId id="265" r:id="rId5"/>
    <p:sldId id="266" r:id="rId6"/>
    <p:sldId id="267" r:id="rId7"/>
    <p:sldId id="264" r:id="rId8"/>
    <p:sldId id="270" r:id="rId9"/>
    <p:sldId id="269" r:id="rId10"/>
    <p:sldId id="261" r:id="rId11"/>
    <p:sldId id="268" r:id="rId12"/>
    <p:sldId id="262" r:id="rId13"/>
    <p:sldId id="256" r:id="rId14"/>
    <p:sldId id="257" r:id="rId15"/>
    <p:sldId id="260" r:id="rId16"/>
    <p:sldId id="25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C7118-E066-45B5-B896-497A9F97E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2B693-D75F-4A5A-9BBE-B6F2A9B08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0DF5F-ACAE-4164-A858-9FCDA7971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553E2-EF66-4622-BBD6-929E96A37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81F53-5723-46D1-A9B2-87E40D53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4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62B3C-C43E-4A65-B28D-2008FC06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2596B-7264-4CD7-A2A2-CA5DB3747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3D186-EDA5-4241-9073-B188EFBE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B2618-08FB-4A3E-B82A-495B776C8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156B4-5B1F-47D0-8F07-02AFCDEE8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B22E76-F28B-452F-A524-E4996AC62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1CE55-914D-4143-89BF-6A0BDC100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4348B-46FB-47BA-B6D3-E31DBADB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1EB7D-D838-4E10-9760-E4943315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B260-8D4B-4788-8D9E-2882DF10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7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45A63-BE96-4C97-AEB3-A5C08A29A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EFE80-AA73-4452-86B5-A77A71932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080BB-2B16-4C9F-874B-2A190D5F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D1B75-CE3A-465E-AE8F-0E4257CF8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7622D-E518-492D-A598-A3989BE1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6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C246-FA65-4898-99EE-37F6406A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65B87-EB3E-418F-90CF-0E8B209CF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1C58E-A18B-4E68-AA80-EA636EB8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294FD-EDBA-4A6F-AFA8-1003D855D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F796E-BBCD-4645-8BC3-26F63AF3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0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17A0-2751-4849-87BD-DE6850CD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E0B0F-A7C5-470A-A8FA-E93B97753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39477-4720-4977-9636-3D92ED0A5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DA153-7658-406C-B8C1-E35116B6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84D24-5E1E-41F9-81B1-D9C2BC58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4EBDB-46EA-4C08-9D1E-2B490CD3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D0D4D-28DE-4236-8328-AFBF121A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3796E-1F02-4811-9F8D-B06AAC4FA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F31D3-2647-47D1-BA50-9827888AE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5FA97-30C2-4B26-B721-26B221ED6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3BA8A4-2DEE-4B88-94BC-077489C051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583B56-0DD6-4BF5-ABAC-C5D8E5237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59B0AE-2C8B-4921-BB24-1A226BB5F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BECC44-02E0-4872-A1DD-88FBD1ADF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9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92DB-C0C1-438F-8455-FB9808A0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B581F-09D8-433B-B5EC-93B81900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6BAD8-994C-4C90-AE82-EAFC2939D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5F510-4C19-4A51-B06F-51EAB964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0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E6C220-B4F1-485F-B886-F532E5D8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6D2B7-2BD8-41D1-A2CA-C2823B890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F1C8E-55B4-4BD5-B2C2-730B22BB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2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035F-B884-4E8A-8E1C-7D5589502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260A9-DCAE-411B-81B9-EA107C15F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5AAFC-C133-43D8-B323-E73ABFEBA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70705-C60F-47C6-8226-D936A9FE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77EBC-092C-452B-9489-53AA8D07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F6ED3-2631-4810-AC7E-4F852A18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9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CDE44-6B0D-40D1-8FF9-6E7B39B4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A650F9-E216-4556-908C-D9673E6A8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85410-D8E9-4E4F-99E7-AD133BDFA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067FF-8C71-463A-9250-9A83B231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FE0C4-8CDC-4404-B0AF-C6E22A2C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AC016-615A-4DA9-8EB8-931C428B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1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A601EC-038E-4C32-AD1D-449EBA6E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82910-0247-4FF6-9C87-8713988EB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A3D2A-E994-4EAA-AFA7-DA7C2C64D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350B2-91EB-4133-A2CB-F7168D3DE70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ECAAF-D4AC-479E-AFD7-A98DDA078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30E26-5F9F-4B70-BFC4-65C767AB0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1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980661" y="1051974"/>
            <a:ext cx="9621078" cy="46067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chemeClr val="accent1">
                    <a:lumMod val="75000"/>
                  </a:schemeClr>
                </a:solidFill>
              </a:rPr>
              <a:t>كلمات بنفس الجرس </a:t>
            </a:r>
            <a:r>
              <a:rPr lang="ar-JO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121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F578A9-E9D9-4509-8161-8A05E129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20" y="369487"/>
            <a:ext cx="4757129" cy="4813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93855-B8D8-40AD-9582-467926D52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885" y="369487"/>
            <a:ext cx="4805904" cy="481302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5C0B53-7CD3-4470-815B-8C3EAD033E87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نسر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057759-7321-427D-BF46-F7E1D5C12376}"/>
              </a:ext>
            </a:extLst>
          </p:cNvPr>
          <p:cNvSpPr/>
          <p:nvPr/>
        </p:nvSpPr>
        <p:spPr>
          <a:xfrm>
            <a:off x="7795631" y="5362823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صقر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70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49895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نخلة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نحلة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20F92A-3AF2-471F-B315-35D25E7AC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74" r="21732"/>
          <a:stretch/>
        </p:blipFill>
        <p:spPr>
          <a:xfrm>
            <a:off x="6679671" y="622022"/>
            <a:ext cx="4902728" cy="4162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ABF213-28A2-4D75-AA37-B2BAE3451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498" y="622022"/>
            <a:ext cx="4902728" cy="41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5F806-44F3-4120-B417-5D9CDF92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053" y="615932"/>
            <a:ext cx="5534827" cy="4024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BF4660-4DEF-4E2E-9C93-97D1556B0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13" y="601157"/>
            <a:ext cx="5534827" cy="40247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77EBE7-B39C-49B4-A3CA-8C88EDC38637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طيارة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F31BCB-42AA-4668-90A4-DE572E0EACE9}"/>
              </a:ext>
            </a:extLst>
          </p:cNvPr>
          <p:cNvSpPr/>
          <p:nvPr/>
        </p:nvSpPr>
        <p:spPr>
          <a:xfrm>
            <a:off x="76266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سيارة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2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A0C66-6874-438E-B3AF-6A16E395A90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4" y="457408"/>
            <a:ext cx="5096234" cy="4313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05E91-BB9F-47AF-A71F-5072BDFFF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08" y="457407"/>
            <a:ext cx="5096234" cy="431337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D944C8-2222-4A92-A3BD-3596AD29C831}"/>
              </a:ext>
            </a:extLst>
          </p:cNvPr>
          <p:cNvSpPr/>
          <p:nvPr/>
        </p:nvSpPr>
        <p:spPr>
          <a:xfrm>
            <a:off x="7460974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فستان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B7CEED-F04F-4F79-863B-FC56857D5541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ألوان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305C4A-50D8-42A6-AA68-4F8CCF7BD1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959" y="434632"/>
            <a:ext cx="3743890" cy="4690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527EFF-D41E-4960-9692-5751BAF37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51" y="434632"/>
            <a:ext cx="3743890" cy="4690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E20A0B-4206-40A9-986A-F4784EF4F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307" y="434632"/>
            <a:ext cx="3743890" cy="469002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07CA71-0326-440C-B4A7-6A24AB0717C8}"/>
              </a:ext>
            </a:extLst>
          </p:cNvPr>
          <p:cNvSpPr/>
          <p:nvPr/>
        </p:nvSpPr>
        <p:spPr>
          <a:xfrm>
            <a:off x="404342" y="55195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أصفر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69755DF-22EC-4C89-A46F-04260EBBCEFE}"/>
              </a:ext>
            </a:extLst>
          </p:cNvPr>
          <p:cNvSpPr/>
          <p:nvPr/>
        </p:nvSpPr>
        <p:spPr>
          <a:xfrm>
            <a:off x="4615145" y="5526156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أخضر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D0B913-87EB-4486-9782-A16A79536C44}"/>
              </a:ext>
            </a:extLst>
          </p:cNvPr>
          <p:cNvSpPr/>
          <p:nvPr/>
        </p:nvSpPr>
        <p:spPr>
          <a:xfrm>
            <a:off x="8336878" y="55195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أحمر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11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78D8F4-810B-454F-B5C3-F2487456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657" y="503582"/>
            <a:ext cx="4884979" cy="4465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85B40B-B97D-40D9-B893-92311D749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339" y="503582"/>
            <a:ext cx="4884979" cy="446598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A685AE-E9D8-4E3D-9711-F3BD4C522FCF}"/>
              </a:ext>
            </a:extLst>
          </p:cNvPr>
          <p:cNvSpPr/>
          <p:nvPr/>
        </p:nvSpPr>
        <p:spPr>
          <a:xfrm>
            <a:off x="7685120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لسان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280BC4-CB85-4096-998A-6DFA4CB4B538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أسنان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42B0B7-AE96-41C9-B02D-37F9D490C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9" r="2031"/>
          <a:stretch/>
        </p:blipFill>
        <p:spPr>
          <a:xfrm>
            <a:off x="6745357" y="596347"/>
            <a:ext cx="4956313" cy="4350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E200BB-1C37-461B-9FD5-5A161C14F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05" y="490331"/>
            <a:ext cx="5059080" cy="44565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بحر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نهر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عجل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جبل 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55A1A-7CCC-40B7-AF85-9EC652C33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836" y="568186"/>
            <a:ext cx="4817994" cy="3964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74981-9C09-42E5-ADD8-BC2B87D4D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0" r="15859"/>
          <a:stretch/>
        </p:blipFill>
        <p:spPr>
          <a:xfrm>
            <a:off x="761170" y="568186"/>
            <a:ext cx="4463914" cy="39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F55DC5-DCF4-454A-93BD-7C9D8D593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137" y="484118"/>
            <a:ext cx="3988903" cy="448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87A45-DB32-4196-9826-3502DEC5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452" y="484117"/>
            <a:ext cx="3988903" cy="4485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9CE09E-168E-41B1-B970-E09B296C5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60" y="484118"/>
            <a:ext cx="3667532" cy="448544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8398562" y="5438444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جوز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37A6F7-9736-477C-923C-179B5A1EB48E}"/>
              </a:ext>
            </a:extLst>
          </p:cNvPr>
          <p:cNvSpPr/>
          <p:nvPr/>
        </p:nvSpPr>
        <p:spPr>
          <a:xfrm>
            <a:off x="4210877" y="5438443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لوز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4C66D7-AB5D-4554-B8FF-0512AB0CE79E}"/>
              </a:ext>
            </a:extLst>
          </p:cNvPr>
          <p:cNvSpPr/>
          <p:nvPr/>
        </p:nvSpPr>
        <p:spPr>
          <a:xfrm>
            <a:off x="266700" y="5438443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موز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A41D5C-9A0D-4DCD-9195-DD2A0AD40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646" y="596348"/>
            <a:ext cx="4895605" cy="4002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BD77BA-737B-4730-8F89-0A3202339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03" y="596347"/>
            <a:ext cx="4895605" cy="40021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6C5663-8F58-424F-BF65-772A82150A12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زيتون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DC6592-F8F8-4761-9D96-1154D2CD4822}"/>
              </a:ext>
            </a:extLst>
          </p:cNvPr>
          <p:cNvSpPr/>
          <p:nvPr/>
        </p:nvSpPr>
        <p:spPr>
          <a:xfrm>
            <a:off x="7723422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ليمون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توت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حوت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E73EFD-00E3-4C3B-A2BE-3CCA397AB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90" y="524472"/>
            <a:ext cx="5301907" cy="4333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7A870-B3A9-4BA4-AD19-7EEE4D623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897"/>
          <a:stretch/>
        </p:blipFill>
        <p:spPr>
          <a:xfrm>
            <a:off x="6351104" y="524472"/>
            <a:ext cx="5301907" cy="433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طبل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حبل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90EDB-8EE6-44D3-AC7E-66E9DBD9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083" y="872200"/>
            <a:ext cx="5222208" cy="3894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FDA78D-AB67-4E41-AF32-D46479174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23" y="872200"/>
            <a:ext cx="5182451" cy="38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بطريق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إبريق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B0A02F-0FB8-400F-917F-039E613E1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207" y="585911"/>
            <a:ext cx="4752560" cy="4424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6A494-2BD3-40A9-80CB-3BAB5D7A8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37" y="585911"/>
            <a:ext cx="4752560" cy="442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8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4412974" y="5035825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نار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8524872" y="5035825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>
                <a:solidFill>
                  <a:schemeClr val="accent1">
                    <a:lumMod val="75000"/>
                  </a:schemeClr>
                </a:solidFill>
              </a:rPr>
              <a:t>فار</a:t>
            </a:r>
            <a:r>
              <a:rPr lang="ar-JO"/>
              <a:t>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26C9FF-D7F4-4D56-A009-685F6D58BCBC}"/>
              </a:ext>
            </a:extLst>
          </p:cNvPr>
          <p:cNvSpPr/>
          <p:nvPr/>
        </p:nvSpPr>
        <p:spPr>
          <a:xfrm>
            <a:off x="237368" y="5035825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دار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2B193A-E39C-49EE-B569-38ADDEB66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453" y="315403"/>
            <a:ext cx="3800818" cy="3951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C7D322-02D7-4900-8A52-308C3D27E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872" y="315403"/>
            <a:ext cx="3620511" cy="3951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C40C55-B0B1-4F20-ABE6-2D599D5E5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78"/>
          <a:stretch/>
        </p:blipFill>
        <p:spPr>
          <a:xfrm>
            <a:off x="168034" y="315403"/>
            <a:ext cx="3800818" cy="39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6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قطة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بطة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9BE13A-B5D4-42B8-A4F1-4A67165C1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44"/>
          <a:stretch/>
        </p:blipFill>
        <p:spPr>
          <a:xfrm>
            <a:off x="6278038" y="707086"/>
            <a:ext cx="5360684" cy="3935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2B0819-E538-4B6B-BAAB-F56170AD0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3" r="21347"/>
          <a:stretch/>
        </p:blipFill>
        <p:spPr>
          <a:xfrm>
            <a:off x="364076" y="707086"/>
            <a:ext cx="5360684" cy="39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7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17685" y="5300867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نمر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31ED1C-8AC4-4C9C-B577-1915461D1C0C}"/>
              </a:ext>
            </a:extLst>
          </p:cNvPr>
          <p:cNvSpPr/>
          <p:nvPr/>
        </p:nvSpPr>
        <p:spPr>
          <a:xfrm>
            <a:off x="980662" y="5300867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فطر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98B9A-99D1-4595-B633-6EE3EDCD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779" y="533814"/>
            <a:ext cx="5083865" cy="3812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74A61E-BF97-4D83-BB97-BCBBDC3AE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40" y="533814"/>
            <a:ext cx="5083865" cy="381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38</Words>
  <Application>Microsoft Office PowerPoint</Application>
  <PresentationFormat>Widescreen</PresentationFormat>
  <Paragraphs>36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2021-02-25T11:53:26Z</dcterms:created>
  <dcterms:modified xsi:type="dcterms:W3CDTF">2021-02-27T05:58:31Z</dcterms:modified>
</cp:coreProperties>
</file>