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68" r:id="rId5"/>
    <p:sldId id="269" r:id="rId6"/>
    <p:sldId id="267" r:id="rId7"/>
    <p:sldId id="273" r:id="rId8"/>
    <p:sldId id="266" r:id="rId9"/>
    <p:sldId id="274" r:id="rId10"/>
    <p:sldId id="280" r:id="rId11"/>
    <p:sldId id="279" r:id="rId12"/>
    <p:sldId id="275" r:id="rId13"/>
    <p:sldId id="278" r:id="rId14"/>
    <p:sldId id="286" r:id="rId15"/>
    <p:sldId id="294" r:id="rId16"/>
    <p:sldId id="276" r:id="rId17"/>
    <p:sldId id="277" r:id="rId18"/>
    <p:sldId id="281" r:id="rId19"/>
    <p:sldId id="282" r:id="rId20"/>
    <p:sldId id="283" r:id="rId21"/>
    <p:sldId id="284" r:id="rId22"/>
    <p:sldId id="287" r:id="rId23"/>
    <p:sldId id="288" r:id="rId24"/>
    <p:sldId id="289" r:id="rId25"/>
    <p:sldId id="290" r:id="rId26"/>
    <p:sldId id="291" r:id="rId27"/>
    <p:sldId id="292" r:id="rId28"/>
    <p:sldId id="285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5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2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4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7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3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9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0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1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4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63640-C2A4-4E09-99E6-DA4120A36E65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EC64-D275-466D-A4F8-F8E7D9B4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4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حلة</a:t>
            </a:r>
          </a:p>
        </p:txBody>
      </p:sp>
      <p:pic>
        <p:nvPicPr>
          <p:cNvPr id="18434" name="Picture 2" descr="C:\Users\user\Desktop\حرف النون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082" y="1690688"/>
            <a:ext cx="6194738" cy="4789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49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ملة</a:t>
            </a:r>
          </a:p>
        </p:txBody>
      </p:sp>
      <p:pic>
        <p:nvPicPr>
          <p:cNvPr id="17410" name="Picture 2" descr="C:\Users\user\Desktop\حرف النون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987" y="2428868"/>
            <a:ext cx="6401016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10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910" y="642919"/>
            <a:ext cx="7772400" cy="1470025"/>
          </a:xfrm>
        </p:spPr>
        <p:txBody>
          <a:bodyPr>
            <a:normAutofit/>
          </a:bodyPr>
          <a:lstStyle/>
          <a:p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عامة</a:t>
            </a:r>
          </a:p>
        </p:txBody>
      </p:sp>
      <p:sp>
        <p:nvSpPr>
          <p:cNvPr id="12290" name="AutoShape 2" descr="data:image/jpeg;base64,/9j/4AAQSkZJRgABAQAAAQABAAD/2wCEAAkGBhQSEBUUExQUFRQWFxUUFhgUFBcWFBUVFhQXFBcUFRQXHCYeFxkjGRQVIC8gIycpLCwsFR4xNTAqNSYrLCkBCQoKDgwOGg8PGikkHBwsLSwsKSwsLCwpLCkpLCwsLCwsLCksLCwpLCwsLCkpLCwsLCwpLCwsLCwsLCwsKSwpLP/AABEIAOEA4QMBIgACEQEDEQH/xAAcAAACAwEBAQEAAAAAAAAAAAACAwABBAUGBwj/xABCEAABAwIEAgcFBQYGAQUAAAABAAIRAyEEEjFBUWEFEyJxgZGhBjKxwfAUQlJy4RUzYoKy0QcjU5LC8UM0Y4OTov/EABkBAAMBAQEAAAAAAAAAAAAAAAABAgMEBf/EACoRAAICAAUEAgEEAwAAAAAAAAABAhEDBBIhMRMyQVEUYXEFIiORFUKB/9oADAMBAAIRAxEAPwDvqKSqle6cBasFDKkoAKVYKCVWZAhkq5S8yvMigGByMOSMyvMih2NJVJeZXmQFjWlGUkOV51NDsKFYQZleZMRZRIJVhyALVhUCrlIAg1SFA5SUhkAVwoCiD0DAlXKhKiBEBRAoEQKADlRDmUSGc1RRWtSClFaiAIooogRESGVaAChSFQKuUhlwoqlWEARWhVoAtRUpKAClSUMqSgA8ymZAogBgepnS1M1438h4lS2oq2NW9kNzqZ1lfiwNfRPY8ESFMZxn2uypQlHuVDM6vOlqKyLGZ1M6XKiKCxmdRLURQWZpUlRRMCSpKiiAJKkqKAICi5UBUhXlRYURWqhSEWFFq5VQqStBTClSUBciBRaCmFKkoMyvMi0FMtWhDkYRaCmUrVqIsKICs9XSoZiGg+oHzK0hcTpgdsd3zOy4c8/4TvyENWMjBQpU2Oc4kkHXMZiAZgX4m5XUwFR7hmp0yxpFjVf73MUw028li6MwjalaHCWtbmg+6XSACRvEk+S9GSubKZZTWuTOzO5p4culFL+heHpuE5nZiTIsAGiB2RGo3vxTVSi9ZJJUjxW7dlqpUhTKmIkqKQogRmzKs4C5ox5QurkrypZ9eEdiwPZ0Ti2oH45q5RB5rRT6KqPbmaARv2hI7wVi89LwjVYMTWOkmom40Fct+Dc2JBE3HA9x3RCkULPy8oTwY+DpjFIxiVymMKYGHitPnryiOj9nROIU69YSzmhAPFH+QXoOj9m/rFRqc1gLTxUNLmpf6h6QdE2GsOKsVxxWA0BxQGnzSf6g/QdFHRNYcVBXHFc0MHEpjWBL58vQdKJu+0jijGLC5paFYhT86fofTR0xjAoccAuWCqcpedxBqETpftJYsc/OZ5JQVrLEzE8RUzuyKSxRfR2IyVHH+ADzdP8AxXQHSi5rPff/AC/AppRDMTgtKZlmkniys3t6TVO6TWGVAE/lYns59C9G1nS5RnpUlYupVObCn5GI3dj07VRs/aZUWJRP5GJ7FpXoinWBJOLCJtWTZc5oasK8ZwJknWGPeReBOUFo8V2m0Q0ZSC0/fGhiwztvsuRRwzpcYaATYnKACLAWdLiY1JAuu6MVIEEG0NdvIF+4ckM6IKjk9JsNNjnOcYBgtMxcy2oPwk2BI4rA10iRoU/G9Ktq9ZTOV4yPAywTIkxHH3o5wvL4Dpt7XMDzIqAgT919MlpA72hh/wC00rRM0j0AlFBQsxMiyMFykxBE6KshG6j2uVZHIAvvKssS3Uio5hQAzIFfVhYKmNY3V48JPwlJd0xSH3/R39k6YjqZQqkLmftallzZ+ehBjuKPC9J0qnu1GnvMHyKelgdAPCjnBZjXbmjMJmInfgmuYUqoAhUVOegFMlGKSA3K6xXTqSbochlG2lugvDm4SUvQuuYqd4jyV5lfSdPsB41aQfAET6So1hIBGhT8HTnYfv1LhlF6vOmDDngVf2V3BKzjpiHvJCoA7rWOj6kSGlV9jfOiLHuZbq1q+xv4KIsVM54w6bTa4e4crtjYxxNwRpKe7EtQCuPP5pWx7m9vSjWw57gSe0CA1xAABkFvGdD5Li9PdJU3MApZrmS41MjwZn3TqDFr3jbRHjumBSbBtm92Lm0ZiWm0Rx4rjV+k6Tx/mUwQd6ZykGIkba6jTgrivJspbGDA9J9VUzuMA2cWxaT2agGhgi47xuud0vinCoHtENDszQDIkQI8g0dwCXi6zWzDjeZA5/Nc4YkkEbRpr5cF0qO9mTfg+r4N002uGha1wPEOEpzHk8V4fof2srDDtptDexYvf+HZrRvFllxXSD3GTVcSdy4gAcgLeXBYdJ2Kj39TGMZdz2DvcB81zsT7XUGTBc8/wNMeLjAXhRBd36uOpPdF1be0RJ04W8e9UsFeQPQ4n22qOkMY1o59p3xA9FyK3Ttaoe05xHBtgfARZZn1QBBM854d5uFQruNrkbANgd5JWiil4GMOKB1Lu4aCbjSRKxhomQXE+PqU9xk5SQIue1YRrAbb4pNXF5bAGYFz8YVIGSs4NESe+J/RZesM2drrt8VdTHEiLSN90g1Qdr81SJNLMSZMjaD9Fdror2tq0IDz1tM2h05h+V3yK80znbvRh0SDp9Sk0nyB9e6M6SpVmZ2bQHAiHNMTDh3ea1CuNgvkvQvTJw9bMJy2a4cWzuN4EwvpzakgFuhAI5g3C5Jw0sLN9bENIHZQ/bANlnNB5EoDTcFmO2aapFQOEaj5LP0bj8rcpExcfAj/AHA+aOjIN+Sxm1QAbuePCMyfij0+/LX5R1v2ryRjpY8Fj+znLMFL+zujuU0jzdUjpjp94EACFnd0u4mYWRtFxU6kopC1SNn7XdwUWPqCojYetmTq1eRD1qqeasijJ0z0e11MuuC0E9nU24bleEeC0doEZjqdeN+V9F9GD7rFjeiKdQkncR3TuOa0hOuRo8McpAF9pjdJcwtm0NO068BO66HS/Rf2eqBmkOEjblssdZ+Yc5+FguhO+BlB5yBu1pHetdAGOZ4z8Fhp0TMgzFzwvstQF7WG953hMBr3ibX1ueHcl5iGzrFrDU7Ab/RQTEW+h+pW6t0NVa3O8ZWgBxzmCS/3QG6yRfTQE6G6GZOj8NneAAXPvYDcauN4DR38yVuxbWENzOe534R7jRwHMnl47JtfGubSyUwKbHAZzEVKrR953CnIsN7d65VZ9pEg6A6a8PDdLkOC8UxjYAN47QFwOAnfwWSvUkWgAADTVU0kQQN99PVVUpkzOv15qhGcJZWgsh3LeUpzbnYXVEgFysPuhKpAGymdRb5HePVe29kPaBrafU1nAFnuT+E3idLLwVGrlPFa24gEaD64FROKkqY0fY8P0xDbZXDiDPcmP6QaTML5EzFmwGaeRIXXw+ILHZzULiLgElwmZgTYrneCXbPpNekXsDgIB049649JpbUY4i0Pf3h3ZC4nSP8AiDiWscHZJeGj3QMoF7BoAuurg61SowVKgyucGw38LQOyDzuSe9S4aUdbzCWF00dU9JmIVN6QABHFZjS0UqYUhZ0jjtmv9ogaBIqYmSltw5VjDFLYN2H14+iolfZyonsLcyOA2RZYE7Ld1bRqifTblTsNJzS5UtBoibFHUDWjmmKjj9K9BsxA7YIcBAcNQNYg2Iuk4L2EoBhc57nmDDZykOjsyBrcDzXZ68KPa0m8FPVKqTNcKcYO5Kz5dUY+m7K4EHS4gGDePFOpX01JtHpAX0XpXoynXolhFwCWEWyuiB4clw/Yb2fL8QTVZDaWUnMBd09kEayTFtT3FbrEtWQt2es9jvYBzA11RrDVdDmT2m0o3n7zwLw2YtfUgPaH2RxGI6TpUsjjQALg9w/yiPeqPdxJNr3McLLsVvbmnQqvpMbmqQescdo2LogNH4RA5L1GH6fY46zYcSYG1r+H91g5tbmyj4Ph4HWYzEVKjM1NhqVXNiGhtNp6umR+GcrYsuPVxM3dck53H+J1zZfoTpDoulXp1ZpNAqtyvcIY5+Yai0mJGtpXiMT/AIQUjQhuIy1IztJgskwCx7hc6RPIGLwtIYqfJLifKK2Mz9mwAvYev6JTagG0zpwHMrV0r0c/DvNKoA02JhwdmBuMrhqIWc4V4ALmloIlsg3E6jlZb2jOmZ3uv6+KLq5uTz/ue/klucI56cohGyrHPU/rzhUIQ6x4oQy8brU9oid7eZ+aSdbIEBlWnCt1529UNIwfioyvqgRuY0NiBPM776JprEkAXcTDQBJk7Djql9F4SpiHhlME37R2aNJPgvfdDdAU8MAQAam7z719Y/COQWU5qI7EdB+yjaeWriIdV1DNW0+E/id6Bd+Ab7LK6oSVb3RF9lyNtu2UmaXZe6EZfIibrABfXVUZmxSoNRsZULbShdyKxwSjIRQtQ3LzUSY5qJi1Alx0KgYdygLpuVadisvMDuqMHdUGqZEWFhdW1UGBE7CRvqp1EIsCqY3XQwDjlcKYDXmTmJs2wGbnYkLB1adh3gTe/pHA+Q9UWVB0ysJ0CabnuDg6Q4u520PGx9SvFY72mxbKjqdOtUaJy5WyCTqQR9aBe6p4g3E2LswnUWIM8bGF5Xo3ovNWFcn/AMjnmNJG3KzmrSHls0lK1scap7aYyC11R99ZkHa3kGjuC7fsd09WxOKFOq85MjiGgkSRB13tK7eJwtOr77WuifeE62SeiuhaNLEMfTblIJFpMgtLYv3yhzi1VDwZfvV+z09foOg6CaTJHu5mgwePoqxuGovDXVGMcWgtBI7TW8Lf9Lc0wL+sGOFl5b2v6aFCmSDc2AWCTbpHsS0xTbPnftbk+1v6sAAwSBpmOq5Of5ptHFu63OT2pJkiYJm8G26U5om2nNehFUqPEm022GH37tJ2QOMRHNQlA8qiAjV9V0vZ7oB2Jc6+VjYLnQTJJ90c4k+C52Fwzqj2saJc4ho7yY8l9WwGBbQpNpsiGi5/E/7zjzJ+SyxJ6VsImFwYpU2sYAA0AaCTzJGp/umTsUYdfiOCIOHC4XJYxIRAFEazdJAMq88HVFiYD6ZWmngTAm3zS21bz8UVbGOOplJtlRcfIupSI5JZEIKuIqE+7bmU1h0RZLFQotMKJ2BmY4QjzDVIa7uVgkwBCYgs096nWXhVTadbKsxCAGuqWi5WR3WTrbaVqdUk7BAHSkPgCkXCQ7z4p+eBxQgFA5lroEGXb7IKNMAHKAJMnmeKhueI5I6rtOA2QMjmuJtAWvD0v8xlvvCY+Kx9aTcbbbLodBseapcdGif5tvSUmbYMVKaR6OhTDWFxXyP20eXua4mxzFg/hzQHeN/CF9X6brFuEdIguDW85dqP9oK+Se2GJzYkt/02tYY0kXcPAuI8FeDvKzuzM29ji9FdFGvWbTBiTJPBouT5fJfQ63svQytmk0w3KNdNL8+a897FYczVqDZoYDwzHMf6QvUdY8jXkrxZPVSPNdHIq/4e0XQQ57AeDgR/+hZC3/DmiHfvKjmwbdkEcLgLssB4ymdWYzAmdLKOpL2Gxg6M9kaWHktOZ50c6JaOA4La2g2LPS2h0iST4KqWFMzJPeNFLbfLFaH0mgiAYOplCKJ20VNp7+dkfVTOvKLKR7ChgQ7tHbitNLASbEmLpOV0WJInZamFzCTmEQQeN7aIbYJJkOGbBg6BUzCtvPBJNQOcYmD68kyrXY2Bewg2vujcqhuVoEkjuSaldou0XlJc5jRmJMHQRBO6mHx9NzhGvCNCigv6NX2j+EqIet5DyVqRWjC7671BwSTE62UDovm8loZGgIS3RLgR6X/RRtSduXIdyAGdn4fqiy8OYJ5oLeOx581oNdvVX1Jbbibye66BpGc0g6x8kXUiPUX2QtcPr4qOrTqRbRADnMAtKBzwDB1ItwISw6eYKpzeH6JAPIsYAtrdd/oaoA0dm8GdyY4eRXmm1O/T0Xc6MxTadBzzs0uE6GL/AEOaT4O3Jta3+DL7b9P9TRpgkZ4c8DUF5gN8B2vJfJ+sLiSTJNydzK9f7Q4Kpic0RLGiAbEucesLWzpAgDyXnvZfCtq4qlTqTkLwHjQwO04eQIXVhUo2GM9WJSPU+yVE08O7M0gmoZBsfdaBY8viu4YyzNjJA/usdbHmoX1CLue4wBECcrfRoQOrH7oP6LCW7s5ZKm0ajXGkT3WjvTKbp02Ox81l6wgTcne0WQZiSbRf0U0QbKjpfmECwi9oG6F1Yxy4iJ8Vz/s8usRFo14ojTIkaDccSnSHY/D44guLtOQm3NMGKsfmb+SziYiOR5lXlOloEX3KVD2De9xPvECIsYTRUjUkkePiVj6u85R5nzhOqYdzW9rh6WInzQO0iVK7XRbTwKsG8mI2Oh/VLptDRyPEKnOHuyUxqbGNe0i5mNCblFRDWiRHfaUNNs/LXXRC/D+lzeL9yQa3Yv8AaJ/E7/6yomZTz9VaAsSKTpGaDorzRJjxH6rQMQY2sAJgbFIdUeZu2bQdtVRmG+iSLC06lWKTo03kQFTy47x3ad8c1H1zOrjFrC3HZIACXWtzKJjzfcwBfQRuizzxPfPigew/WvfG6YipOgj61TG894iDEeKXQZEyL2v/AG4pvVX4b77ygaYsEzf0PpdW5ot8tUfVCfhM+Kt9LKYgk8hOqQC6h2G+69X0LhM2EbOsTpwd+i8yQBrJ3tHDQXXruiX5cKNbUyQD5342Uy4OzJ97/B4zPd25JJnx2SPZf2fz9I1Hxlayma0cXPaaYE/mLj4J9M5QCIMgC8WMT9dy9N7FOGaqY7Zaw34Aut3S71V3SZnhb4tnnamHyueC27SSeYJn5q3O7IOU3+7uDyXU9p6XVYkgaPaHDTu+QXOFQxYgmTeAJ8OSROLSmwhhCWy0GLC/OSe/RXRw06u/uPr5qhWfGrsuuvOEJrXyyZuCbQBxPqluYugvsImzzxuI2n4I6+HAdvBDYPM6hIGIdmIaSZ4mOUQo+pYg5pHa7kbj2ND8OBbNt+IWkx5xKR1V8pnxi0aXS6LS48JNzNgNb91lqxIEZgJiNfvbkkc06EEMMJ1G4Pnt6IG1ySXFwgW7g20nibJb6U3aOPOBtPqltgWbHPgeX1xRQ06G1qbCez3A7m90xuE3gRF5MendCXWflAk3tYeJidzojA7JiTN+9oN4P1oUUFjC1mbKGmwnx1+UJ5ySSAJMm50MWnx+SwYuvlMiS5xkRwPPxWc4gtcOybTqZJHLgUqKs1TzHmoq+3t/0qnkf7KJiMxM8IvMjnbkqc6dOdgI05prGjKC2QTm8wP1PkjosDoYCMxm52DQXaAcA7yCZFCW5yDtPG+4+vBWacD3pnbcGfhCHqi4zmIbJa7XUDiP1TsPADiTIGogyTfKPKZ5IHQpzTpeRGgsJ3RFkTG0XdBvobFGal2uGsbqjiGFznEHubcHzQFBZC42JJ+FuO6Fkx4A8Nd76IOubkHZcDmiRHhbvkptKoLZhF4AgGxvc8/mgKAM8DrElw1i4VAudYgDU2N4idYWqqXEBopgBpJdnngIiNo9U4VRBeG0wBvEkXuSCYmY8IQPSc6rTIMkiLcdxt5+q9qyllwd9qA21OVeSxtJxJINg3VoaALR2gNLr02OqRgqgnSmAOM5Rp4qXR25SNNs863oqsAAaNW+xpuFhI3EeK2dFUKlHEdsOAc0iS0iSIcBJ/KsOA6RrAtIqPgSXdo6tDnGZ5D4oaOJf1rXue8guEh0nNmJzEDkN+5UzDDajNP7Oz7bMGWjVGt2Hu2+C4YpNymbtgTGx+gQu/ih1uCf+JhzDlkdceRXB/aTnAANptAaB2WNBdsTmibxrKUd0a5qFSsKg6JdrDTIjQbW3CCpO0iJzDSTOsI2E5pduLAbanUX8+KvE12nKcp7TZLhaSHFt+8D0KDkp0WAASCe0AQC28nKZurNHNvJDSZ1IIFx3TCVkYwAEEuIceNiIvBvpKfSoXOYOaBubXcIyjkbcggaRir0nWEm413knWRtqtrOjGjK5xPapkiCZEdk/wB0EtY3QeNpO9xprojqY5rveMADLE8Jg20E9/zRbBbBUMK0tY0EuJMSewbmAY/hupjWB1SwAaPvaCAJ08FlGLEje5sQbXnwAn0hRuIDpzQBaAJi4jvImUBYdOlJ1k6kAamePkbp1Rj8wBN5I42MAD4pDKoEjswLmJgxsT4WV/bY91vaEmdgQOPO6AQFOkWmZjTXwHzTW0T2c0gkkCddonz+aUa47IIcNTpqSb3PAR5LQ5wbDpzbW1sBHM6D1QwRXUD8fqVEvr6f+kPr+ZRG/oP+mJjwDIBAuSRuDMjj/wBrRgerZUeYMkAAyQA0RpzIJF91OobnmZG0HtCRrdSu9paAAbA3kf7ba3TBEp4mHRFidNRAECSeEk+qjajiwts0l8C0EHQ6eAnmh65rWjstkTqTGu3DR31KY2qRGWJMagxA0NtuKAENLpGbYHKCYFrtjkTN+SMB2Qmw7QtFwMrhaI3+St+JDnZ5m3DQToSdBPEfBWHkAx22nhDgALGYvx80WFFOw/aJzXNzA0Fj8T/0hPZLgATo/tO94Nk6eE2TKrpadJiZ4hxaIcdJiPVLqSDIcbsiwEwARG+X1QLgFlZogkX77kG+nCAAnMmCATlIBIbexuJjuSC5z3SA2YIMjUwZGlhlIHgnUcRkDSIDoMaQG6cb3bYIGixhiSDn7JcBeZ093W5NxytyXpccD9mfJAzMJudgP0XmDWIqBpgAGXQRAOblzjzXYqY4nM0DNDMoHNwO43gKWduVkkmcqk2GyHCXCLzEEHNr3eqDKCbCYAHh3Dx8+SVRflIYQAYiDNyDvPeFrOGGpIubjQ3iZAuNCqexx0dromv2nTMQTEahw4ea45whbVewusNABcwJYPLLHeUf2hrBGaIgZti3bv2Q1sUajmx2oAadCSGnM3xB+KlbHdifyQ+0ZzhiQCDeCHazfQRwgK61JwaOQIEC3vOALtN/jzR1a+W25vMi5A7Wuh18hxWH7c52YuiN7zlIaYEzBkfBVucLRro0nNNiRJgm07fAxbzR1qD8tyfeIAESCToOcBx8Qs7OkKMNGcuJMtaSZmLttqYaD8UdHpJz8zXNvGdhgal+VwJHKCDoMpRuLYH7G9wtYDUuB1sIgGJkK8PgGlzWuEAay4k8fmd9UjrKpacpyGXRnOa3gTrMwtPRjTS96oTnAEvFgCXAAHUAT6FD2QKiGk2RkFspdrcQDY24ju08Cfg4pvMdqWNAN9XxbiCA4csoQZDmLnOc4yWxuIdu3gABr80TcY4uJLQ5jTmEkh2oOo7ydNyl+BKvIGPqNpuLGNcXNEw2DMC+sWtO+64T/aLK0EMdedosyZ+v4V6E46xjNJPvECYjLlne835lDUeC3K5t5GWBEESNdZvOm6pP2gZ5TFe0FZukHgbmRla/3dNHC/LkudW6YrOdd5G4As0W4L2dHDtE2JMx2zNpAJPARtyKqjgWCCKbcwv7osJuBPCSVopxXgk8D9uf+N/mVF9K6v8A9p3mP7KJ9VegOe33x9bhUPeH5h8HKKLIpeQ6nvu/I7+sJzvf8/krUSAOn7ng/wD4peE18D8SrUSlwavsFM37nf0pWN97/d8FaioxXJezvD+krCP331+EKKKlyM7D9R/L/Qm4D/1FX/4v6FFFm+Drwe4PpL974j5Kh7zvrgrUSlwRi97ONX0Hd8k32b97+b5qKLT/AFKw+UY/bf8AfU/zfMLNiv3D/wAp/rUUWi7URjd7A9lffb+ap/QF6p+rfy/8yoos8TuMHwY6235R/Uttf3D+Qf1PUUUehg/ePj8Vlo6/ylRRPyTIXT0H5vk5MxOrvzD5KKJsDaP/ACfy/Goqo+/T7/moopfAmdFRRRI1P//Z"/>
          <p:cNvSpPr>
            <a:spLocks noChangeAspect="1" noChangeArrowheads="1"/>
          </p:cNvSpPr>
          <p:nvPr/>
        </p:nvSpPr>
        <p:spPr bwMode="auto">
          <a:xfrm>
            <a:off x="10541001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2292" name="AutoShape 4" descr="data:image/jpeg;base64,/9j/4AAQSkZJRgABAQAAAQABAAD/2wCEAAkGBhQSEBUUExQUFRQWFxUUFhgUFBcWFBUVFhQXFBcUFRQXHCYeFxkjGRQVIC8gIycpLCwsFR4xNTAqNSYrLCkBCQoKDgwOGg8PGikkHBwsLSwsKSwsLCwpLCkpLCwsLCwsLCksLCwpLCwsLCkpLCwsLCwpLCwsLCwsLCwsKSwpLP/AABEIAOEA4QMBIgACEQEDEQH/xAAcAAACAwEBAQEAAAAAAAAAAAACAwABBAUGBwj/xABCEAABAwIEAgcFBQYGAQUAAAABAAIRAyEEEjFBUWEFEyJxgZGhBjKxwfAUQlJy4RUzYoKy0QcjU5LC8UM0Y4OTov/EABkBAAMBAQEAAAAAAAAAAAAAAAABAgMEBf/EACoRAAICAAUEAgEEAwAAAAAAAAABAhEDBBIhMRMyQVEUYXEFIiORFUKB/9oADAMBAAIRAxEAPwDvqKSqle6cBasFDKkoAKVYKCVWZAhkq5S8yvMigGByMOSMyvMih2NJVJeZXmQFjWlGUkOV51NDsKFYQZleZMRZRIJVhyALVhUCrlIAg1SFA5SUhkAVwoCiD0DAlXKhKiBEBRAoEQKADlRDmUSGc1RRWtSClFaiAIooogRESGVaAChSFQKuUhlwoqlWEARWhVoAtRUpKAClSUMqSgA8ymZAogBgepnS1M1438h4lS2oq2NW9kNzqZ1lfiwNfRPY8ESFMZxn2uypQlHuVDM6vOlqKyLGZ1M6XKiKCxmdRLURQWZpUlRRMCSpKiiAJKkqKAICi5UBUhXlRYURWqhSEWFFq5VQqStBTClSUBciBRaCmFKkoMyvMi0FMtWhDkYRaCmUrVqIsKICs9XSoZiGg+oHzK0hcTpgdsd3zOy4c8/4TvyENWMjBQpU2Oc4kkHXMZiAZgX4m5XUwFR7hmp0yxpFjVf73MUw028li6MwjalaHCWtbmg+6XSACRvEk+S9GSubKZZTWuTOzO5p4culFL+heHpuE5nZiTIsAGiB2RGo3vxTVSi9ZJJUjxW7dlqpUhTKmIkqKQogRmzKs4C5ox5QurkrypZ9eEdiwPZ0Ti2oH45q5RB5rRT6KqPbmaARv2hI7wVi89LwjVYMTWOkmom40Fct+Dc2JBE3HA9x3RCkULPy8oTwY+DpjFIxiVymMKYGHitPnryiOj9nROIU69YSzmhAPFH+QXoOj9m/rFRqc1gLTxUNLmpf6h6QdE2GsOKsVxxWA0BxQGnzSf6g/QdFHRNYcVBXHFc0MHEpjWBL58vQdKJu+0jijGLC5paFYhT86fofTR0xjAoccAuWCqcpedxBqETpftJYsc/OZ5JQVrLEzE8RUzuyKSxRfR2IyVHH+ADzdP8AxXQHSi5rPff/AC/AppRDMTgtKZlmkniys3t6TVO6TWGVAE/lYns59C9G1nS5RnpUlYupVObCn5GI3dj07VRs/aZUWJRP5GJ7FpXoinWBJOLCJtWTZc5oasK8ZwJknWGPeReBOUFo8V2m0Q0ZSC0/fGhiwztvsuRRwzpcYaATYnKACLAWdLiY1JAuu6MVIEEG0NdvIF+4ckM6IKjk9JsNNjnOcYBgtMxcy2oPwk2BI4rA10iRoU/G9Ktq9ZTOV4yPAywTIkxHH3o5wvL4Dpt7XMDzIqAgT919MlpA72hh/wC00rRM0j0AlFBQsxMiyMFykxBE6KshG6j2uVZHIAvvKssS3Uio5hQAzIFfVhYKmNY3V48JPwlJd0xSH3/R39k6YjqZQqkLmftallzZ+ehBjuKPC9J0qnu1GnvMHyKelgdAPCjnBZjXbmjMJmInfgmuYUqoAhUVOegFMlGKSA3K6xXTqSbochlG2lugvDm4SUvQuuYqd4jyV5lfSdPsB41aQfAET6So1hIBGhT8HTnYfv1LhlF6vOmDDngVf2V3BKzjpiHvJCoA7rWOj6kSGlV9jfOiLHuZbq1q+xv4KIsVM54w6bTa4e4crtjYxxNwRpKe7EtQCuPP5pWx7m9vSjWw57gSe0CA1xAABkFvGdD5Li9PdJU3MApZrmS41MjwZn3TqDFr3jbRHjumBSbBtm92Lm0ZiWm0Rx4rjV+k6Tx/mUwQd6ZykGIkba6jTgrivJspbGDA9J9VUzuMA2cWxaT2agGhgi47xuud0vinCoHtENDszQDIkQI8g0dwCXi6zWzDjeZA5/Nc4YkkEbRpr5cF0qO9mTfg+r4N002uGha1wPEOEpzHk8V4fof2srDDtptDexYvf+HZrRvFllxXSD3GTVcSdy4gAcgLeXBYdJ2Kj39TGMZdz2DvcB81zsT7XUGTBc8/wNMeLjAXhRBd36uOpPdF1be0RJ04W8e9UsFeQPQ4n22qOkMY1o59p3xA9FyK3Ttaoe05xHBtgfARZZn1QBBM854d5uFQruNrkbANgd5JWiil4GMOKB1Lu4aCbjSRKxhomQXE+PqU9xk5SQIue1YRrAbb4pNXF5bAGYFz8YVIGSs4NESe+J/RZesM2drrt8VdTHEiLSN90g1Qdr81SJNLMSZMjaD9Fdror2tq0IDz1tM2h05h+V3yK80znbvRh0SDp9Sk0nyB9e6M6SpVmZ2bQHAiHNMTDh3ea1CuNgvkvQvTJw9bMJy2a4cWzuN4EwvpzakgFuhAI5g3C5Jw0sLN9bENIHZQ/bANlnNB5EoDTcFmO2aapFQOEaj5LP0bj8rcpExcfAj/AHA+aOjIN+Sxm1QAbuePCMyfij0+/LX5R1v2ryRjpY8Fj+znLMFL+zujuU0jzdUjpjp94EACFnd0u4mYWRtFxU6kopC1SNn7XdwUWPqCojYetmTq1eRD1qqeasijJ0z0e11MuuC0E9nU24bleEeC0doEZjqdeN+V9F9GD7rFjeiKdQkncR3TuOa0hOuRo8McpAF9pjdJcwtm0NO068BO66HS/Rf2eqBmkOEjblssdZ+Yc5+FguhO+BlB5yBu1pHetdAGOZ4z8Fhp0TMgzFzwvstQF7WG953hMBr3ibX1ueHcl5iGzrFrDU7Ab/RQTEW+h+pW6t0NVa3O8ZWgBxzmCS/3QG6yRfTQE6G6GZOj8NneAAXPvYDcauN4DR38yVuxbWENzOe534R7jRwHMnl47JtfGubSyUwKbHAZzEVKrR953CnIsN7d65VZ9pEg6A6a8PDdLkOC8UxjYAN47QFwOAnfwWSvUkWgAADTVU0kQQN99PVVUpkzOv15qhGcJZWgsh3LeUpzbnYXVEgFysPuhKpAGymdRb5HePVe29kPaBrafU1nAFnuT+E3idLLwVGrlPFa24gEaD64FROKkqY0fY8P0xDbZXDiDPcmP6QaTML5EzFmwGaeRIXXw+ILHZzULiLgElwmZgTYrneCXbPpNekXsDgIB049649JpbUY4i0Pf3h3ZC4nSP8AiDiWscHZJeGj3QMoF7BoAuurg61SowVKgyucGw38LQOyDzuSe9S4aUdbzCWF00dU9JmIVN6QABHFZjS0UqYUhZ0jjtmv9ogaBIqYmSltw5VjDFLYN2H14+iolfZyonsLcyOA2RZYE7Ld1bRqifTblTsNJzS5UtBoibFHUDWjmmKjj9K9BsxA7YIcBAcNQNYg2Iuk4L2EoBhc57nmDDZykOjsyBrcDzXZ68KPa0m8FPVKqTNcKcYO5Kz5dUY+m7K4EHS4gGDePFOpX01JtHpAX0XpXoynXolhFwCWEWyuiB4clw/Yb2fL8QTVZDaWUnMBd09kEayTFtT3FbrEtWQt2es9jvYBzA11RrDVdDmT2m0o3n7zwLw2YtfUgPaH2RxGI6TpUsjjQALg9w/yiPeqPdxJNr3McLLsVvbmnQqvpMbmqQescdo2LogNH4RA5L1GH6fY46zYcSYG1r+H91g5tbmyj4Ph4HWYzEVKjM1NhqVXNiGhtNp6umR+GcrYsuPVxM3dck53H+J1zZfoTpDoulXp1ZpNAqtyvcIY5+Yai0mJGtpXiMT/AIQUjQhuIy1IztJgskwCx7hc6RPIGLwtIYqfJLifKK2Mz9mwAvYev6JTagG0zpwHMrV0r0c/DvNKoA02JhwdmBuMrhqIWc4V4ALmloIlsg3E6jlZb2jOmZ3uv6+KLq5uTz/ue/klucI56cohGyrHPU/rzhUIQ6x4oQy8brU9oid7eZ+aSdbIEBlWnCt1529UNIwfioyvqgRuY0NiBPM776JprEkAXcTDQBJk7Djql9F4SpiHhlME37R2aNJPgvfdDdAU8MAQAam7z719Y/COQWU5qI7EdB+yjaeWriIdV1DNW0+E/id6Bd+Ab7LK6oSVb3RF9lyNtu2UmaXZe6EZfIibrABfXVUZmxSoNRsZULbShdyKxwSjIRQtQ3LzUSY5qJi1Alx0KgYdygLpuVadisvMDuqMHdUGqZEWFhdW1UGBE7CRvqp1EIsCqY3XQwDjlcKYDXmTmJs2wGbnYkLB1adh3gTe/pHA+Q9UWVB0ysJ0CabnuDg6Q4u520PGx9SvFY72mxbKjqdOtUaJy5WyCTqQR9aBe6p4g3E2LswnUWIM8bGF5Xo3ovNWFcn/AMjnmNJG3KzmrSHls0lK1scap7aYyC11R99ZkHa3kGjuC7fsd09WxOKFOq85MjiGgkSRB13tK7eJwtOr77WuifeE62SeiuhaNLEMfTblIJFpMgtLYv3yhzi1VDwZfvV+z09foOg6CaTJHu5mgwePoqxuGovDXVGMcWgtBI7TW8Lf9Lc0wL+sGOFl5b2v6aFCmSDc2AWCTbpHsS0xTbPnftbk+1v6sAAwSBpmOq5Of5ptHFu63OT2pJkiYJm8G26U5om2nNehFUqPEm022GH37tJ2QOMRHNQlA8qiAjV9V0vZ7oB2Jc6+VjYLnQTJJ90c4k+C52Fwzqj2saJc4ho7yY8l9WwGBbQpNpsiGi5/E/7zjzJ+SyxJ6VsImFwYpU2sYAA0AaCTzJGp/umTsUYdfiOCIOHC4XJYxIRAFEazdJAMq88HVFiYD6ZWmngTAm3zS21bz8UVbGOOplJtlRcfIupSI5JZEIKuIqE+7bmU1h0RZLFQotMKJ2BmY4QjzDVIa7uVgkwBCYgs096nWXhVTadbKsxCAGuqWi5WR3WTrbaVqdUk7BAHSkPgCkXCQ7z4p+eBxQgFA5lroEGXb7IKNMAHKAJMnmeKhueI5I6rtOA2QMjmuJtAWvD0v8xlvvCY+Kx9aTcbbbLodBseapcdGif5tvSUmbYMVKaR6OhTDWFxXyP20eXua4mxzFg/hzQHeN/CF9X6brFuEdIguDW85dqP9oK+Se2GJzYkt/02tYY0kXcPAuI8FeDvKzuzM29ji9FdFGvWbTBiTJPBouT5fJfQ63svQytmk0w3KNdNL8+a897FYczVqDZoYDwzHMf6QvUdY8jXkrxZPVSPNdHIq/4e0XQQ57AeDgR/+hZC3/DmiHfvKjmwbdkEcLgLssB4ymdWYzAmdLKOpL2Gxg6M9kaWHktOZ50c6JaOA4La2g2LPS2h0iST4KqWFMzJPeNFLbfLFaH0mgiAYOplCKJ20VNp7+dkfVTOvKLKR7ChgQ7tHbitNLASbEmLpOV0WJInZamFzCTmEQQeN7aIbYJJkOGbBg6BUzCtvPBJNQOcYmD68kyrXY2Bewg2vujcqhuVoEkjuSaldou0XlJc5jRmJMHQRBO6mHx9NzhGvCNCigv6NX2j+EqIet5DyVqRWjC7671BwSTE62UDovm8loZGgIS3RLgR6X/RRtSduXIdyAGdn4fqiy8OYJ5oLeOx581oNdvVX1Jbbibye66BpGc0g6x8kXUiPUX2QtcPr4qOrTqRbRADnMAtKBzwDB1ItwISw6eYKpzeH6JAPIsYAtrdd/oaoA0dm8GdyY4eRXmm1O/T0Xc6MxTadBzzs0uE6GL/AEOaT4O3Jta3+DL7b9P9TRpgkZ4c8DUF5gN8B2vJfJ+sLiSTJNydzK9f7Q4Kpic0RLGiAbEucesLWzpAgDyXnvZfCtq4qlTqTkLwHjQwO04eQIXVhUo2GM9WJSPU+yVE08O7M0gmoZBsfdaBY8viu4YyzNjJA/usdbHmoX1CLue4wBECcrfRoQOrH7oP6LCW7s5ZKm0ajXGkT3WjvTKbp02Ox81l6wgTcne0WQZiSbRf0U0QbKjpfmECwi9oG6F1Yxy4iJ8Vz/s8usRFo14ojTIkaDccSnSHY/D44guLtOQm3NMGKsfmb+SziYiOR5lXlOloEX3KVD2De9xPvECIsYTRUjUkkePiVj6u85R5nzhOqYdzW9rh6WInzQO0iVK7XRbTwKsG8mI2Oh/VLptDRyPEKnOHuyUxqbGNe0i5mNCblFRDWiRHfaUNNs/LXXRC/D+lzeL9yQa3Yv8AaJ/E7/6yomZTz9VaAsSKTpGaDorzRJjxH6rQMQY2sAJgbFIdUeZu2bQdtVRmG+iSLC06lWKTo03kQFTy47x3ad8c1H1zOrjFrC3HZIACXWtzKJjzfcwBfQRuizzxPfPigew/WvfG6YipOgj61TG894iDEeKXQZEyL2v/AG4pvVX4b77ygaYsEzf0PpdW5ot8tUfVCfhM+Kt9LKYgk8hOqQC6h2G+69X0LhM2EbOsTpwd+i8yQBrJ3tHDQXXruiX5cKNbUyQD5342Uy4OzJ97/B4zPd25JJnx2SPZf2fz9I1Hxlayma0cXPaaYE/mLj4J9M5QCIMgC8WMT9dy9N7FOGaqY7Zaw34Aut3S71V3SZnhb4tnnamHyueC27SSeYJn5q3O7IOU3+7uDyXU9p6XVYkgaPaHDTu+QXOFQxYgmTeAJ8OSROLSmwhhCWy0GLC/OSe/RXRw06u/uPr5qhWfGrsuuvOEJrXyyZuCbQBxPqluYugvsImzzxuI2n4I6+HAdvBDYPM6hIGIdmIaSZ4mOUQo+pYg5pHa7kbj2ND8OBbNt+IWkx5xKR1V8pnxi0aXS6LS48JNzNgNb91lqxIEZgJiNfvbkkc06EEMMJ1G4Pnt6IG1ySXFwgW7g20nibJb6U3aOPOBtPqltgWbHPgeX1xRQ06G1qbCez3A7m90xuE3gRF5MendCXWflAk3tYeJidzojA7JiTN+9oN4P1oUUFjC1mbKGmwnx1+UJ5ySSAJMm50MWnx+SwYuvlMiS5xkRwPPxWc4gtcOybTqZJHLgUqKs1TzHmoq+3t/0qnkf7KJiMxM8IvMjnbkqc6dOdgI05prGjKC2QTm8wP1PkjosDoYCMxm52DQXaAcA7yCZFCW5yDtPG+4+vBWacD3pnbcGfhCHqi4zmIbJa7XUDiP1TsPADiTIGogyTfKPKZ5IHQpzTpeRGgsJ3RFkTG0XdBvobFGal2uGsbqjiGFznEHubcHzQFBZC42JJ+FuO6Fkx4A8Nd76IOubkHZcDmiRHhbvkptKoLZhF4AgGxvc8/mgKAM8DrElw1i4VAudYgDU2N4idYWqqXEBopgBpJdnngIiNo9U4VRBeG0wBvEkXuSCYmY8IQPSc6rTIMkiLcdxt5+q9qyllwd9qA21OVeSxtJxJINg3VoaALR2gNLr02OqRgqgnSmAOM5Rp4qXR25SNNs863oqsAAaNW+xpuFhI3EeK2dFUKlHEdsOAc0iS0iSIcBJ/KsOA6RrAtIqPgSXdo6tDnGZ5D4oaOJf1rXue8guEh0nNmJzEDkN+5UzDDajNP7Oz7bMGWjVGt2Hu2+C4YpNymbtgTGx+gQu/ih1uCf+JhzDlkdceRXB/aTnAANptAaB2WNBdsTmibxrKUd0a5qFSsKg6JdrDTIjQbW3CCpO0iJzDSTOsI2E5pduLAbanUX8+KvE12nKcp7TZLhaSHFt+8D0KDkp0WAASCe0AQC28nKZurNHNvJDSZ1IIFx3TCVkYwAEEuIceNiIvBvpKfSoXOYOaBubXcIyjkbcggaRir0nWEm413knWRtqtrOjGjK5xPapkiCZEdk/wB0EtY3QeNpO9xprojqY5rveMADLE8Jg20E9/zRbBbBUMK0tY0EuJMSewbmAY/hupjWB1SwAaPvaCAJ08FlGLEje5sQbXnwAn0hRuIDpzQBaAJi4jvImUBYdOlJ1k6kAamePkbp1Rj8wBN5I42MAD4pDKoEjswLmJgxsT4WV/bY91vaEmdgQOPO6AQFOkWmZjTXwHzTW0T2c0gkkCddonz+aUa47IIcNTpqSb3PAR5LQ5wbDpzbW1sBHM6D1QwRXUD8fqVEvr6f+kPr+ZRG/oP+mJjwDIBAuSRuDMjj/wBrRgerZUeYMkAAyQA0RpzIJF91OobnmZG0HtCRrdSu9paAAbA3kf7ba3TBEp4mHRFidNRAECSeEk+qjajiwts0l8C0EHQ6eAnmh65rWjstkTqTGu3DR31KY2qRGWJMagxA0NtuKAENLpGbYHKCYFrtjkTN+SMB2Qmw7QtFwMrhaI3+St+JDnZ5m3DQToSdBPEfBWHkAx22nhDgALGYvx80WFFOw/aJzXNzA0Fj8T/0hPZLgATo/tO94Nk6eE2TKrpadJiZ4hxaIcdJiPVLqSDIcbsiwEwARG+X1QLgFlZogkX77kG+nCAAnMmCATlIBIbexuJjuSC5z3SA2YIMjUwZGlhlIHgnUcRkDSIDoMaQG6cb3bYIGixhiSDn7JcBeZ093W5NxytyXpccD9mfJAzMJudgP0XmDWIqBpgAGXQRAOblzjzXYqY4nM0DNDMoHNwO43gKWduVkkmcqk2GyHCXCLzEEHNr3eqDKCbCYAHh3Dx8+SVRflIYQAYiDNyDvPeFrOGGpIubjQ3iZAuNCqexx0dromv2nTMQTEahw4ea45whbVewusNABcwJYPLLHeUf2hrBGaIgZti3bv2Q1sUajmx2oAadCSGnM3xB+KlbHdifyQ+0ZzhiQCDeCHazfQRwgK61JwaOQIEC3vOALtN/jzR1a+W25vMi5A7Wuh18hxWH7c52YuiN7zlIaYEzBkfBVucLRro0nNNiRJgm07fAxbzR1qD8tyfeIAESCToOcBx8Qs7OkKMNGcuJMtaSZmLttqYaD8UdHpJz8zXNvGdhgal+VwJHKCDoMpRuLYH7G9wtYDUuB1sIgGJkK8PgGlzWuEAay4k8fmd9UjrKpacpyGXRnOa3gTrMwtPRjTS96oTnAEvFgCXAAHUAT6FD2QKiGk2RkFspdrcQDY24ju08Cfg4pvMdqWNAN9XxbiCA4csoQZDmLnOc4yWxuIdu3gABr80TcY4uJLQ5jTmEkh2oOo7ydNyl+BKvIGPqNpuLGNcXNEw2DMC+sWtO+64T/aLK0EMdedosyZ+v4V6E46xjNJPvECYjLlne835lDUeC3K5t5GWBEESNdZvOm6pP2gZ5TFe0FZukHgbmRla/3dNHC/LkudW6YrOdd5G4As0W4L2dHDtE2JMx2zNpAJPARtyKqjgWCCKbcwv7osJuBPCSVopxXgk8D9uf+N/mVF9K6v8A9p3mP7KJ9VegOe33x9bhUPeH5h8HKKLIpeQ6nvu/I7+sJzvf8/krUSAOn7ng/wD4peE18D8SrUSlwavsFM37nf0pWN97/d8FaioxXJezvD+krCP331+EKKKlyM7D9R/L/Qm4D/1FX/4v6FFFm+Drwe4PpL974j5Kh7zvrgrUSlwRi97ONX0Hd8k32b97+b5qKLT/AFKw+UY/bf8AfU/zfMLNiv3D/wAp/rUUWi7URjd7A9lffb+ap/QF6p+rfy/8yoos8TuMHwY6235R/Uttf3D+Qf1PUUUehg/ePj8Vlo6/ylRRPyTIXT0H5vk5MxOrvzD5KKJsDaP/ACfy/Goqo+/T7/moopfAmdFRRRI1P//Z"/>
          <p:cNvSpPr>
            <a:spLocks noChangeAspect="1" noChangeArrowheads="1"/>
          </p:cNvSpPr>
          <p:nvPr/>
        </p:nvSpPr>
        <p:spPr bwMode="auto">
          <a:xfrm>
            <a:off x="10541001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2293" name="Picture 5" descr="C:\Users\user\Desktop\حرف النون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0" y="2357438"/>
            <a:ext cx="6655118" cy="3929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89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مر</a:t>
            </a:r>
          </a:p>
        </p:txBody>
      </p:sp>
      <p:pic>
        <p:nvPicPr>
          <p:cNvPr id="16386" name="Picture 2" descr="C:\Users\user\Desktop\حرف النون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8654" y="1928802"/>
            <a:ext cx="6632619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23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سر</a:t>
            </a:r>
          </a:p>
        </p:txBody>
      </p:sp>
      <p:pic>
        <p:nvPicPr>
          <p:cNvPr id="24578" name="Picture 2" descr="C:\Users\user\Desktop\حرف النون\imagesCADYF7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389" y="2071678"/>
            <a:ext cx="4381313" cy="4549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48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CD2962-D497-4324-AA44-05F3F260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000" b="1" dirty="0">
                <a:solidFill>
                  <a:srgbClr val="C00000"/>
                </a:solidFill>
              </a:rPr>
              <a:t>ن</a:t>
            </a:r>
            <a:r>
              <a:rPr lang="ar-JO" sz="8000" b="1" dirty="0"/>
              <a:t>قار الخشب</a:t>
            </a:r>
            <a:endParaRPr lang="en-US" sz="8000" b="1" dirty="0"/>
          </a:p>
        </p:txBody>
      </p:sp>
      <p:pic>
        <p:nvPicPr>
          <p:cNvPr id="7182" name="Picture 14" descr="معلومات عن نقار الخشب السوري - ويكي ان">
            <a:extLst>
              <a:ext uri="{FF2B5EF4-FFF2-40B4-BE49-F238E27FC236}">
                <a16:creationId xmlns="" xmlns:a16="http://schemas.microsoft.com/office/drawing/2014/main" id="{B90FF9A5-F5F4-4C63-AB70-6E01B06A57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06" y="1944765"/>
            <a:ext cx="6847268" cy="46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77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ار</a:t>
            </a:r>
          </a:p>
        </p:txBody>
      </p:sp>
      <p:pic>
        <p:nvPicPr>
          <p:cNvPr id="10241" name="Picture 1" descr="C:\Users\user\Desktop\حرف النون\imagesCAVIQ6K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6834" y="2214554"/>
            <a:ext cx="7109137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6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اس</a:t>
            </a:r>
          </a:p>
        </p:txBody>
      </p:sp>
      <p:pic>
        <p:nvPicPr>
          <p:cNvPr id="15362" name="Picture 2" descr="C:\Users\user\Desktop\حرف النون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40" y="1968647"/>
            <a:ext cx="7143719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46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عناع</a:t>
            </a:r>
          </a:p>
        </p:txBody>
      </p:sp>
      <p:pic>
        <p:nvPicPr>
          <p:cNvPr id="19458" name="Picture 2" descr="C:\Users\user\Desktop\حرف النون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1133" y="2201676"/>
            <a:ext cx="6729733" cy="3697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071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رد</a:t>
            </a:r>
          </a:p>
        </p:txBody>
      </p:sp>
      <p:pic>
        <p:nvPicPr>
          <p:cNvPr id="20482" name="Picture 2" descr="C:\Users\user\Desktop\حرف النون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2" y="2143125"/>
            <a:ext cx="3670298" cy="3171846"/>
          </a:xfrm>
          <a:prstGeom prst="rect">
            <a:avLst/>
          </a:prstGeom>
          <a:noFill/>
        </p:spPr>
      </p:pic>
      <p:pic>
        <p:nvPicPr>
          <p:cNvPr id="6146" name="Picture 2" descr="موقع الحمرا - عيلبون: دعوة لحضور مباراة نصف النهائي والنهائي في الزهر (شيش  بيش)">
            <a:extLst>
              <a:ext uri="{FF2B5EF4-FFF2-40B4-BE49-F238E27FC236}">
                <a16:creationId xmlns="" xmlns:a16="http://schemas.microsoft.com/office/drawing/2014/main" id="{CCF712E4-E6DA-4358-A050-608B8163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78" y="2143125"/>
            <a:ext cx="4562122" cy="31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1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5849655" y="200416"/>
            <a:ext cx="5160723" cy="4809995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>
                <a:solidFill>
                  <a:srgbClr val="FF0000"/>
                </a:solidFill>
              </a:rPr>
              <a:t>ن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688932" y="1868465"/>
            <a:ext cx="5160723" cy="4809995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>
                <a:solidFill>
                  <a:srgbClr val="FF0000"/>
                </a:solidFill>
              </a:rPr>
              <a:t>نـ</a:t>
            </a:r>
            <a:endParaRPr lang="en-US" sz="2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هر</a:t>
            </a:r>
          </a:p>
        </p:txBody>
      </p:sp>
      <p:pic>
        <p:nvPicPr>
          <p:cNvPr id="21506" name="Picture 2" descr="C:\Users\user\Desktop\حرف النون\imagesCAEDKH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8557" y="2331673"/>
            <a:ext cx="7214885" cy="3549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559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جمة</a:t>
            </a:r>
          </a:p>
        </p:txBody>
      </p:sp>
      <p:pic>
        <p:nvPicPr>
          <p:cNvPr id="22530" name="Picture 2" descr="C:\Users\user\Desktop\حرف النون\imagesCAQ672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7296" y="1857365"/>
            <a:ext cx="4671072" cy="440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93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9619E-F6AC-41B6-9064-1306CF5D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800" b="1" dirty="0">
                <a:solidFill>
                  <a:srgbClr val="C00000"/>
                </a:solidFill>
              </a:rPr>
              <a:t>ن</a:t>
            </a:r>
            <a:r>
              <a:rPr lang="ar-JO" sz="8800" b="1" dirty="0"/>
              <a:t>افذة</a:t>
            </a:r>
            <a:endParaRPr lang="en-US" sz="8800" b="1" dirty="0"/>
          </a:p>
        </p:txBody>
      </p:sp>
      <p:pic>
        <p:nvPicPr>
          <p:cNvPr id="1026" name="Picture 2" descr="Summer Breeze Window Box Photo / Paris Photography Art Print / | Etsy">
            <a:extLst>
              <a:ext uri="{FF2B5EF4-FFF2-40B4-BE49-F238E27FC236}">
                <a16:creationId xmlns="" xmlns:a16="http://schemas.microsoft.com/office/drawing/2014/main" id="{2CC82C37-A440-4B5D-A3EE-185FF3006A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67" y="1825625"/>
            <a:ext cx="7371643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4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5FD331-2592-4BF2-9CC9-8F506990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800" b="1" dirty="0">
                <a:solidFill>
                  <a:srgbClr val="C00000"/>
                </a:solidFill>
              </a:rPr>
              <a:t>ن</a:t>
            </a:r>
            <a:r>
              <a:rPr lang="ar-JO" sz="8800" b="1" dirty="0"/>
              <a:t>ائم</a:t>
            </a:r>
            <a:endParaRPr lang="en-US" sz="8800" b="1" dirty="0"/>
          </a:p>
        </p:txBody>
      </p:sp>
      <p:pic>
        <p:nvPicPr>
          <p:cNvPr id="2050" name="Picture 2" descr="ڈاؤن لوڈ ، اتارنا صور طفل نعسان Apk android ڈاؤن لوڈ کے لئے - تازہ ترین ورژن">
            <a:extLst>
              <a:ext uri="{FF2B5EF4-FFF2-40B4-BE49-F238E27FC236}">
                <a16:creationId xmlns="" xmlns:a16="http://schemas.microsoft.com/office/drawing/2014/main" id="{8AD273B2-52D3-48E6-BCC1-B0B39B6E0D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45" y="2099733"/>
            <a:ext cx="7732888" cy="439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4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E65942-92D1-4490-9128-DD259A9B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800" b="1" dirty="0">
                <a:solidFill>
                  <a:srgbClr val="C00000"/>
                </a:solidFill>
              </a:rPr>
              <a:t>ن</a:t>
            </a:r>
            <a:r>
              <a:rPr lang="ar-JO" sz="8800" b="1" dirty="0"/>
              <a:t>جار</a:t>
            </a:r>
            <a:endParaRPr lang="en-US" sz="8800" b="1" dirty="0"/>
          </a:p>
        </p:txBody>
      </p:sp>
      <p:pic>
        <p:nvPicPr>
          <p:cNvPr id="1026" name="Picture 2" descr="سعر لعبة اريد ان اكون نجار من ادو فن 11755 فى مصر | سوق مصر | كان بكام">
            <a:extLst>
              <a:ext uri="{FF2B5EF4-FFF2-40B4-BE49-F238E27FC236}">
                <a16:creationId xmlns="" xmlns:a16="http://schemas.microsoft.com/office/drawing/2014/main" id="{2FA8E825-6E4E-4DEB-B018-119AB2B67C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21" y="1690689"/>
            <a:ext cx="8726311" cy="48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1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16E9E-F53F-4D34-B123-8BD67CCE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000" b="1" dirty="0">
                <a:solidFill>
                  <a:srgbClr val="C00000"/>
                </a:solidFill>
              </a:rPr>
              <a:t>ن</a:t>
            </a:r>
            <a:r>
              <a:rPr lang="ar-JO" sz="8000" b="1" dirty="0"/>
              <a:t>ظارة</a:t>
            </a:r>
            <a:endParaRPr lang="en-US" sz="8000" b="1" dirty="0"/>
          </a:p>
        </p:txBody>
      </p:sp>
      <p:pic>
        <p:nvPicPr>
          <p:cNvPr id="2050" name="Picture 2" descr="كيفية التعود على النظارة الجديدة | المرسال">
            <a:extLst>
              <a:ext uri="{FF2B5EF4-FFF2-40B4-BE49-F238E27FC236}">
                <a16:creationId xmlns="" xmlns:a16="http://schemas.microsoft.com/office/drawing/2014/main" id="{DC73F671-B1FE-48EC-9D9E-4A24F75E6C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382043"/>
            <a:ext cx="6667500" cy="411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2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3A4EE5-BDFF-467C-AFAF-B172CD78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000" b="1" dirty="0"/>
              <a:t>حاسة ال</a:t>
            </a:r>
            <a:r>
              <a:rPr lang="ar-JO" sz="8000" b="1" dirty="0">
                <a:solidFill>
                  <a:srgbClr val="C00000"/>
                </a:solidFill>
              </a:rPr>
              <a:t>ن</a:t>
            </a:r>
            <a:r>
              <a:rPr lang="ar-JO" sz="8000" b="1" dirty="0"/>
              <a:t>ظر</a:t>
            </a:r>
            <a:endParaRPr lang="en-US" sz="8000" b="1" dirty="0"/>
          </a:p>
        </p:txBody>
      </p:sp>
      <p:pic>
        <p:nvPicPr>
          <p:cNvPr id="3074" name="Picture 2" descr="لبس النظارة بعد عملية تجميل الانف هل هو مسموح أم لا؟ | آريا مدتور">
            <a:extLst>
              <a:ext uri="{FF2B5EF4-FFF2-40B4-BE49-F238E27FC236}">
                <a16:creationId xmlns="" xmlns:a16="http://schemas.microsoft.com/office/drawing/2014/main" id="{C8E874AA-5245-4A21-8166-379D5C5EF0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3" y="1825625"/>
            <a:ext cx="63310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6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48430B-5EFF-4EE6-8BC4-7B09732F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800" b="1" dirty="0">
                <a:solidFill>
                  <a:srgbClr val="C00000"/>
                </a:solidFill>
              </a:rPr>
              <a:t>ن</a:t>
            </a:r>
            <a:r>
              <a:rPr lang="ar-JO" sz="8800" b="1" dirty="0"/>
              <a:t>قود</a:t>
            </a:r>
            <a:endParaRPr lang="en-US" sz="8800" b="1" dirty="0"/>
          </a:p>
        </p:txBody>
      </p:sp>
      <p:pic>
        <p:nvPicPr>
          <p:cNvPr id="4100" name="Picture 4" descr="دينار أردني - المعرفة">
            <a:extLst>
              <a:ext uri="{FF2B5EF4-FFF2-40B4-BE49-F238E27FC236}">
                <a16:creationId xmlns="" xmlns:a16="http://schemas.microsoft.com/office/drawing/2014/main" id="{813B3491-CDAB-41DD-B376-7890F998C5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78" y="1825625"/>
            <a:ext cx="73829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6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ن</a:t>
            </a:r>
            <a:r>
              <a:rPr lang="ar-JO" sz="8800" b="1" dirty="0"/>
              <a:t>خلة</a:t>
            </a:r>
          </a:p>
        </p:txBody>
      </p:sp>
      <p:pic>
        <p:nvPicPr>
          <p:cNvPr id="23554" name="Picture 2" descr="C:\Users\user\Desktop\حرف النون\imagesCASE3YY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5780" y="1785927"/>
            <a:ext cx="4456170" cy="4473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8955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0527F2-883B-43EA-B85C-06203905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800" b="1" dirty="0">
                <a:solidFill>
                  <a:srgbClr val="C00000"/>
                </a:solidFill>
              </a:rPr>
              <a:t>ن</a:t>
            </a:r>
            <a:r>
              <a:rPr lang="ar-JO" sz="8800" b="1" dirty="0"/>
              <a:t>رجس</a:t>
            </a:r>
            <a:endParaRPr lang="en-US" sz="8800" b="1" dirty="0"/>
          </a:p>
        </p:txBody>
      </p:sp>
      <p:pic>
        <p:nvPicPr>
          <p:cNvPr id="5122" name="Picture 2" descr="أحلى صور ورد النرجس الطبيعي - صور ورد وزهور Rose Flower images">
            <a:extLst>
              <a:ext uri="{FF2B5EF4-FFF2-40B4-BE49-F238E27FC236}">
                <a16:creationId xmlns="" xmlns:a16="http://schemas.microsoft.com/office/drawing/2014/main" id="{094943F8-47EC-480B-83E9-1DE8111FB8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56" y="1828800"/>
            <a:ext cx="6739466" cy="45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8201"/>
          </a:xfrm>
        </p:spPr>
        <p:txBody>
          <a:bodyPr>
            <a:normAutofit/>
          </a:bodyPr>
          <a:lstStyle/>
          <a:p>
            <a:pPr algn="ctr"/>
            <a:r>
              <a:rPr lang="ar-JO" sz="10000" b="1" dirty="0"/>
              <a:t>نوح      نحلة    نشيطة </a:t>
            </a:r>
            <a:br>
              <a:rPr lang="ar-JO" sz="10000" b="1" dirty="0"/>
            </a:br>
            <a:r>
              <a:rPr lang="ar-JO" sz="10000" b="1" dirty="0"/>
              <a:t/>
            </a:r>
            <a:br>
              <a:rPr lang="ar-JO" sz="10000" b="1" dirty="0"/>
            </a:br>
            <a:r>
              <a:rPr lang="ar-JO" sz="10000" b="1" dirty="0"/>
              <a:t>   تين  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261060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239707"/>
            <a:ext cx="11473841" cy="64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6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r="1221" b="11825"/>
          <a:stretch/>
        </p:blipFill>
        <p:spPr>
          <a:xfrm>
            <a:off x="509620" y="200416"/>
            <a:ext cx="11177164" cy="64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9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t="9491" r="8210" b="11448"/>
          <a:stretch/>
        </p:blipFill>
        <p:spPr>
          <a:xfrm>
            <a:off x="228445" y="388307"/>
            <a:ext cx="11680829" cy="60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8179495" y="263048"/>
            <a:ext cx="3657600" cy="290603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/>
              <a:t> نا </a:t>
            </a:r>
            <a:endParaRPr lang="en-US" sz="15000" b="1" dirty="0"/>
          </a:p>
        </p:txBody>
      </p:sp>
      <p:sp>
        <p:nvSpPr>
          <p:cNvPr id="3" name="Bevel 2"/>
          <p:cNvSpPr/>
          <p:nvPr/>
        </p:nvSpPr>
        <p:spPr>
          <a:xfrm>
            <a:off x="415445" y="3659689"/>
            <a:ext cx="3657600" cy="290603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/>
              <a:t> ني </a:t>
            </a:r>
            <a:endParaRPr lang="en-US" sz="15000" b="1" dirty="0"/>
          </a:p>
        </p:txBody>
      </p:sp>
      <p:sp>
        <p:nvSpPr>
          <p:cNvPr id="4" name="Bevel 3"/>
          <p:cNvSpPr/>
          <p:nvPr/>
        </p:nvSpPr>
        <p:spPr>
          <a:xfrm>
            <a:off x="4297470" y="1843415"/>
            <a:ext cx="3657600" cy="290603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/>
              <a:t> نو 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422042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r="245" b="11966"/>
          <a:stretch/>
        </p:blipFill>
        <p:spPr>
          <a:xfrm>
            <a:off x="510001" y="450937"/>
            <a:ext cx="11001418" cy="619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3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22714"/>
          </a:xfrm>
        </p:spPr>
        <p:txBody>
          <a:bodyPr>
            <a:noAutofit/>
          </a:bodyPr>
          <a:lstStyle/>
          <a:p>
            <a:r>
              <a:rPr lang="ar-JO" sz="10000" dirty="0"/>
              <a:t>كلمات تبدأ بحرف ن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782034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37</Words>
  <Application>Microsoft Office PowerPoint</Application>
  <PresentationFormat>Widescreen</PresentationFormat>
  <Paragraphs>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نوح      نحلة    نشيطة      تين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كلمات تبدأ بحرف ن</vt:lpstr>
      <vt:lpstr>نحلة</vt:lpstr>
      <vt:lpstr>نملة</vt:lpstr>
      <vt:lpstr>نعامة</vt:lpstr>
      <vt:lpstr>نمر</vt:lpstr>
      <vt:lpstr>نسر</vt:lpstr>
      <vt:lpstr>نقار الخشب</vt:lpstr>
      <vt:lpstr>نار</vt:lpstr>
      <vt:lpstr>ناس</vt:lpstr>
      <vt:lpstr>نعناع</vt:lpstr>
      <vt:lpstr>نرد</vt:lpstr>
      <vt:lpstr>نهر</vt:lpstr>
      <vt:lpstr>نجمة</vt:lpstr>
      <vt:lpstr>نافذة</vt:lpstr>
      <vt:lpstr>نائم</vt:lpstr>
      <vt:lpstr>نجار</vt:lpstr>
      <vt:lpstr>نظارة</vt:lpstr>
      <vt:lpstr>حاسة النظر</vt:lpstr>
      <vt:lpstr>نقود</vt:lpstr>
      <vt:lpstr>نخلة</vt:lpstr>
      <vt:lpstr>نرجس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16</cp:revision>
  <dcterms:created xsi:type="dcterms:W3CDTF">2020-07-02T18:58:59Z</dcterms:created>
  <dcterms:modified xsi:type="dcterms:W3CDTF">2021-06-23T19:42:47Z</dcterms:modified>
</cp:coreProperties>
</file>