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3" r:id="rId2"/>
    <p:sldId id="291" r:id="rId3"/>
    <p:sldId id="292" r:id="rId4"/>
    <p:sldId id="281" r:id="rId5"/>
    <p:sldId id="290" r:id="rId6"/>
    <p:sldId id="280" r:id="rId7"/>
    <p:sldId id="289" r:id="rId8"/>
    <p:sldId id="284" r:id="rId9"/>
    <p:sldId id="288" r:id="rId10"/>
    <p:sldId id="285" r:id="rId11"/>
    <p:sldId id="287" r:id="rId12"/>
    <p:sldId id="296" r:id="rId13"/>
    <p:sldId id="297" r:id="rId14"/>
    <p:sldId id="294" r:id="rId15"/>
    <p:sldId id="277" r:id="rId16"/>
    <p:sldId id="274" r:id="rId17"/>
    <p:sldId id="269" r:id="rId18"/>
    <p:sldId id="279" r:id="rId19"/>
    <p:sldId id="270" r:id="rId20"/>
    <p:sldId id="29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9D3F4-58F1-4362-8E0B-3573A77E5D64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61B8C-73EE-4E2E-8BB3-3B31906AA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1B8C-73EE-4E2E-8BB3-3B31906AA78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1B8C-73EE-4E2E-8BB3-3B31906AA78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1B8C-73EE-4E2E-8BB3-3B31906AA78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1B8C-73EE-4E2E-8BB3-3B31906AA78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1B8C-73EE-4E2E-8BB3-3B31906AA78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1B8C-73EE-4E2E-8BB3-3B31906AA78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1B8C-73EE-4E2E-8BB3-3B31906AA78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1B8C-73EE-4E2E-8BB3-3B31906AA78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>
            <a:normAutofit/>
          </a:bodyPr>
          <a:lstStyle/>
          <a:p>
            <a:r>
              <a:rPr lang="ar-JO" sz="5400" dirty="0" smtClean="0"/>
              <a:t>اختر الحرف المناسب لكل صورة </a:t>
            </a:r>
            <a:endParaRPr lang="en-US" sz="5400" dirty="0"/>
          </a:p>
        </p:txBody>
      </p:sp>
      <p:pic>
        <p:nvPicPr>
          <p:cNvPr id="4" name="Picture 3" descr="download (1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3733800"/>
            <a:ext cx="25146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6000" y="914400"/>
            <a:ext cx="4953000" cy="4724400"/>
            <a:chOff x="4648200" y="609600"/>
            <a:chExt cx="3962400" cy="3810000"/>
          </a:xfrm>
        </p:grpSpPr>
        <p:sp>
          <p:nvSpPr>
            <p:cNvPr id="5" name="Rectangle 4"/>
            <p:cNvSpPr/>
            <p:nvPr/>
          </p:nvSpPr>
          <p:spPr>
            <a:xfrm>
              <a:off x="4648200" y="609600"/>
              <a:ext cx="3962400" cy="381000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4648200" y="3581400"/>
              <a:ext cx="3962400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5449094" y="4000500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6896894" y="3999706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3886200" y="4495800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7200" dirty="0" smtClean="0"/>
              <a:t>ر</a:t>
            </a:r>
            <a:endParaRPr lang="en-US" sz="7200" dirty="0"/>
          </a:p>
        </p:txBody>
      </p:sp>
      <p:sp>
        <p:nvSpPr>
          <p:cNvPr id="11" name="TextBox 10"/>
          <p:cNvSpPr txBox="1"/>
          <p:nvPr/>
        </p:nvSpPr>
        <p:spPr>
          <a:xfrm>
            <a:off x="6019800" y="4419600"/>
            <a:ext cx="106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ح</a:t>
            </a:r>
            <a:endParaRPr lang="en-US" sz="7200" dirty="0"/>
          </a:p>
        </p:txBody>
      </p:sp>
      <p:sp>
        <p:nvSpPr>
          <p:cNvPr id="12" name="TextBox 11"/>
          <p:cNvSpPr txBox="1"/>
          <p:nvPr/>
        </p:nvSpPr>
        <p:spPr>
          <a:xfrm>
            <a:off x="2514600" y="4667071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ت</a:t>
            </a:r>
            <a:endParaRPr lang="en-US" sz="7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4" name="Picture 13" descr="download (1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1295400"/>
            <a:ext cx="4491462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2286000" y="914400"/>
            <a:ext cx="4953000" cy="4724400"/>
            <a:chOff x="4648200" y="609600"/>
            <a:chExt cx="3962400" cy="3810000"/>
          </a:xfrm>
        </p:grpSpPr>
        <p:sp>
          <p:nvSpPr>
            <p:cNvPr id="5" name="Rectangle 4"/>
            <p:cNvSpPr/>
            <p:nvPr/>
          </p:nvSpPr>
          <p:spPr>
            <a:xfrm>
              <a:off x="4648200" y="609600"/>
              <a:ext cx="3962400" cy="381000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4648200" y="3581400"/>
              <a:ext cx="3962400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5449094" y="4000500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6896894" y="3999706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3886200" y="4495800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7200" dirty="0" smtClean="0"/>
              <a:t>ر</a:t>
            </a:r>
            <a:endParaRPr lang="en-US" sz="7200" dirty="0"/>
          </a:p>
        </p:txBody>
      </p:sp>
      <p:sp>
        <p:nvSpPr>
          <p:cNvPr id="11" name="TextBox 10"/>
          <p:cNvSpPr txBox="1"/>
          <p:nvPr/>
        </p:nvSpPr>
        <p:spPr>
          <a:xfrm>
            <a:off x="6019800" y="4419600"/>
            <a:ext cx="106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>
                <a:solidFill>
                  <a:srgbClr val="FF0000"/>
                </a:solidFill>
              </a:rPr>
              <a:t>ح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4600" y="4667071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ت</a:t>
            </a:r>
            <a:endParaRPr lang="en-US" sz="7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4" name="Picture 13" descr="download (1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1295400"/>
            <a:ext cx="4491462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/>
          <p:nvPr/>
        </p:nvGrpSpPr>
        <p:grpSpPr>
          <a:xfrm>
            <a:off x="2209800" y="1066800"/>
            <a:ext cx="4724400" cy="4572000"/>
            <a:chOff x="4648200" y="609600"/>
            <a:chExt cx="3962400" cy="3810000"/>
          </a:xfrm>
        </p:grpSpPr>
        <p:sp>
          <p:nvSpPr>
            <p:cNvPr id="45" name="Rectangle 44"/>
            <p:cNvSpPr/>
            <p:nvPr/>
          </p:nvSpPr>
          <p:spPr>
            <a:xfrm>
              <a:off x="4648200" y="609600"/>
              <a:ext cx="3962400" cy="381000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4648200" y="3581400"/>
              <a:ext cx="3962400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5449094" y="4000500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6896894" y="3999706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63" name="TextBox 62"/>
          <p:cNvSpPr txBox="1"/>
          <p:nvPr/>
        </p:nvSpPr>
        <p:spPr>
          <a:xfrm>
            <a:off x="5791200" y="4419600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ح</a:t>
            </a:r>
            <a:endParaRPr lang="en-US" sz="7200" dirty="0"/>
          </a:p>
        </p:txBody>
      </p:sp>
      <p:sp>
        <p:nvSpPr>
          <p:cNvPr id="64" name="TextBox 63"/>
          <p:cNvSpPr txBox="1"/>
          <p:nvPr/>
        </p:nvSpPr>
        <p:spPr>
          <a:xfrm>
            <a:off x="4114800" y="4419600"/>
            <a:ext cx="106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ر</a:t>
            </a:r>
            <a:endParaRPr lang="en-US" sz="7200" dirty="0"/>
          </a:p>
        </p:txBody>
      </p:sp>
      <p:sp>
        <p:nvSpPr>
          <p:cNvPr id="65" name="TextBox 64"/>
          <p:cNvSpPr txBox="1"/>
          <p:nvPr/>
        </p:nvSpPr>
        <p:spPr>
          <a:xfrm>
            <a:off x="2590800" y="4514671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ت</a:t>
            </a:r>
            <a:endParaRPr lang="en-US" sz="7200" dirty="0"/>
          </a:p>
        </p:txBody>
      </p:sp>
      <p:pic>
        <p:nvPicPr>
          <p:cNvPr id="11" name="Picture 10" descr="download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1628" y="1524000"/>
            <a:ext cx="4042949" cy="270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/>
          <p:nvPr/>
        </p:nvGrpSpPr>
        <p:grpSpPr>
          <a:xfrm>
            <a:off x="2209800" y="1066800"/>
            <a:ext cx="4724400" cy="4572000"/>
            <a:chOff x="4648200" y="609600"/>
            <a:chExt cx="3962400" cy="3810000"/>
          </a:xfrm>
        </p:grpSpPr>
        <p:sp>
          <p:nvSpPr>
            <p:cNvPr id="45" name="Rectangle 44"/>
            <p:cNvSpPr/>
            <p:nvPr/>
          </p:nvSpPr>
          <p:spPr>
            <a:xfrm>
              <a:off x="4648200" y="609600"/>
              <a:ext cx="3962400" cy="381000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4648200" y="3581400"/>
              <a:ext cx="3962400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5449094" y="4000500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6896894" y="3999706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63" name="TextBox 62"/>
          <p:cNvSpPr txBox="1"/>
          <p:nvPr/>
        </p:nvSpPr>
        <p:spPr>
          <a:xfrm>
            <a:off x="5791200" y="4419600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ح</a:t>
            </a:r>
            <a:endParaRPr lang="en-US" sz="7200" dirty="0"/>
          </a:p>
        </p:txBody>
      </p:sp>
      <p:sp>
        <p:nvSpPr>
          <p:cNvPr id="64" name="TextBox 63"/>
          <p:cNvSpPr txBox="1"/>
          <p:nvPr/>
        </p:nvSpPr>
        <p:spPr>
          <a:xfrm>
            <a:off x="4114800" y="4419600"/>
            <a:ext cx="106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ر</a:t>
            </a:r>
            <a:endParaRPr lang="en-US" sz="7200" dirty="0"/>
          </a:p>
        </p:txBody>
      </p:sp>
      <p:sp>
        <p:nvSpPr>
          <p:cNvPr id="65" name="TextBox 64"/>
          <p:cNvSpPr txBox="1"/>
          <p:nvPr/>
        </p:nvSpPr>
        <p:spPr>
          <a:xfrm>
            <a:off x="2590800" y="4514671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>
                <a:solidFill>
                  <a:srgbClr val="FF0000"/>
                </a:solidFill>
              </a:rPr>
              <a:t>ت</a:t>
            </a:r>
            <a:endParaRPr lang="en-US" sz="7200" dirty="0">
              <a:solidFill>
                <a:srgbClr val="FF0000"/>
              </a:solidFill>
            </a:endParaRPr>
          </a:p>
        </p:txBody>
      </p:sp>
      <p:pic>
        <p:nvPicPr>
          <p:cNvPr id="11" name="Picture 10" descr="download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1628" y="1524000"/>
            <a:ext cx="4042949" cy="270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rmAutofit/>
          </a:bodyPr>
          <a:lstStyle/>
          <a:p>
            <a:r>
              <a:rPr lang="ar-JO" sz="6000" dirty="0" smtClean="0"/>
              <a:t>اختر الصورة المناسبة لكل حرف </a:t>
            </a:r>
            <a:endParaRPr lang="en-US" sz="6000" dirty="0"/>
          </a:p>
        </p:txBody>
      </p:sp>
      <p:pic>
        <p:nvPicPr>
          <p:cNvPr id="4" name="Picture 3" descr="download (1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810000"/>
            <a:ext cx="2447925" cy="2447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33800" y="3124200"/>
            <a:ext cx="1752600" cy="12192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8800" dirty="0" smtClean="0"/>
              <a:t>ت</a:t>
            </a:r>
            <a:endParaRPr lang="en-US" sz="8800" dirty="0"/>
          </a:p>
        </p:txBody>
      </p:sp>
      <p:sp>
        <p:nvSpPr>
          <p:cNvPr id="9218" name="AutoShape 2" descr="فوائد التين للأطفال - موضو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AutoShape 4" descr="فوائد التين للأطفال - موضو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 descr="download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66800"/>
            <a:ext cx="2848170" cy="2172145"/>
          </a:xfrm>
          <a:prstGeom prst="rect">
            <a:avLst/>
          </a:prstGeom>
        </p:spPr>
      </p:pic>
      <p:pic>
        <p:nvPicPr>
          <p:cNvPr id="20" name="Picture 19" descr="download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572000"/>
            <a:ext cx="2819400" cy="1818968"/>
          </a:xfrm>
          <a:prstGeom prst="rect">
            <a:avLst/>
          </a:prstGeom>
        </p:spPr>
      </p:pic>
      <p:pic>
        <p:nvPicPr>
          <p:cNvPr id="21" name="Picture 20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8800" y="1295400"/>
            <a:ext cx="2876550" cy="1590675"/>
          </a:xfrm>
          <a:prstGeom prst="rect">
            <a:avLst/>
          </a:prstGeom>
        </p:spPr>
      </p:pic>
      <p:pic>
        <p:nvPicPr>
          <p:cNvPr id="23" name="Picture 22" descr="download (23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2600" y="4648200"/>
            <a:ext cx="3309257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ownload (2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9275" y="3343275"/>
            <a:ext cx="3514725" cy="351472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733800" y="2819400"/>
            <a:ext cx="1905000" cy="13716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8800" dirty="0" smtClean="0"/>
              <a:t>ر</a:t>
            </a:r>
            <a:endParaRPr lang="en-US" sz="8800" dirty="0"/>
          </a:p>
        </p:txBody>
      </p:sp>
      <p:pic>
        <p:nvPicPr>
          <p:cNvPr id="4" name="Picture 3" descr="download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33400"/>
            <a:ext cx="2906322" cy="2286000"/>
          </a:xfrm>
          <a:prstGeom prst="rect">
            <a:avLst/>
          </a:prstGeom>
        </p:spPr>
      </p:pic>
      <p:pic>
        <p:nvPicPr>
          <p:cNvPr id="13" name="Picture 12" descr="download (3)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75480" y="685800"/>
            <a:ext cx="2697713" cy="2057400"/>
          </a:xfrm>
          <a:prstGeom prst="rect">
            <a:avLst/>
          </a:prstGeom>
        </p:spPr>
      </p:pic>
      <p:pic>
        <p:nvPicPr>
          <p:cNvPr id="14" name="Picture 13" descr="download (6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800" y="4191000"/>
            <a:ext cx="2950197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86200" y="3124200"/>
            <a:ext cx="1600200" cy="12192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8800" dirty="0" smtClean="0"/>
              <a:t>ح</a:t>
            </a:r>
            <a:endParaRPr lang="en-US" sz="8800" dirty="0"/>
          </a:p>
        </p:txBody>
      </p:sp>
      <p:sp>
        <p:nvSpPr>
          <p:cNvPr id="6148" name="AutoShape 4" descr="فوائد الدراق للحامل | مجلة سيدت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" name="Picture 18" descr="download (1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4495800"/>
            <a:ext cx="3127305" cy="2028825"/>
          </a:xfrm>
          <a:prstGeom prst="rect">
            <a:avLst/>
          </a:prstGeom>
        </p:spPr>
      </p:pic>
      <p:pic>
        <p:nvPicPr>
          <p:cNvPr id="20" name="Picture 19" descr="download (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4572000"/>
            <a:ext cx="2962900" cy="1971675"/>
          </a:xfrm>
          <a:prstGeom prst="rect">
            <a:avLst/>
          </a:prstGeom>
        </p:spPr>
      </p:pic>
      <p:pic>
        <p:nvPicPr>
          <p:cNvPr id="21" name="Picture 20" descr="unname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8800" y="762000"/>
            <a:ext cx="2934996" cy="1897429"/>
          </a:xfrm>
          <a:prstGeom prst="rect">
            <a:avLst/>
          </a:prstGeom>
        </p:spPr>
      </p:pic>
      <p:pic>
        <p:nvPicPr>
          <p:cNvPr id="24" name="Picture 23" descr="download (7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685800"/>
            <a:ext cx="3307080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86200" y="3124200"/>
            <a:ext cx="1600200" cy="12192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8800" dirty="0" smtClean="0"/>
              <a:t>ن</a:t>
            </a:r>
            <a:endParaRPr lang="en-US" sz="8800" dirty="0"/>
          </a:p>
        </p:txBody>
      </p:sp>
      <p:sp>
        <p:nvSpPr>
          <p:cNvPr id="6148" name="AutoShape 4" descr="فوائد الدراق للحامل | مجلة سيدت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 descr="download (6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399" y="685800"/>
            <a:ext cx="2977213" cy="1981200"/>
          </a:xfrm>
          <a:prstGeom prst="rect">
            <a:avLst/>
          </a:prstGeom>
        </p:spPr>
      </p:pic>
      <p:pic>
        <p:nvPicPr>
          <p:cNvPr id="18" name="Picture 17" descr="download (1)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67400" y="457200"/>
            <a:ext cx="2667000" cy="2667000"/>
          </a:xfrm>
          <a:prstGeom prst="rect">
            <a:avLst/>
          </a:prstGeom>
        </p:spPr>
      </p:pic>
      <p:pic>
        <p:nvPicPr>
          <p:cNvPr id="8" name="Picture 7" descr="download (2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4572000"/>
            <a:ext cx="3822271" cy="2009775"/>
          </a:xfrm>
          <a:prstGeom prst="rect">
            <a:avLst/>
          </a:prstGeom>
        </p:spPr>
      </p:pic>
      <p:pic>
        <p:nvPicPr>
          <p:cNvPr id="10" name="Picture 9" descr="download (22).jpg"/>
          <p:cNvPicPr>
            <a:picLocks noChangeAspect="1"/>
          </p:cNvPicPr>
          <p:nvPr/>
        </p:nvPicPr>
        <p:blipFill>
          <a:blip r:embed="rId5"/>
          <a:srcRect t="7112" r="4000" b="7556"/>
          <a:stretch>
            <a:fillRect/>
          </a:stretch>
        </p:blipFill>
        <p:spPr>
          <a:xfrm>
            <a:off x="5791200" y="3810000"/>
            <a:ext cx="2914650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ownload (2).jpg"/>
          <p:cNvPicPr>
            <a:picLocks noChangeAspect="1"/>
          </p:cNvPicPr>
          <p:nvPr/>
        </p:nvPicPr>
        <p:blipFill>
          <a:blip r:embed="rId2"/>
          <a:srcRect t="9969"/>
          <a:stretch>
            <a:fillRect/>
          </a:stretch>
        </p:blipFill>
        <p:spPr>
          <a:xfrm>
            <a:off x="5562600" y="381000"/>
            <a:ext cx="3133726" cy="282133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86200" y="3048000"/>
            <a:ext cx="1752600" cy="12192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8800" dirty="0" smtClean="0"/>
              <a:t>ل</a:t>
            </a:r>
            <a:endParaRPr lang="en-US" sz="8800" dirty="0"/>
          </a:p>
        </p:txBody>
      </p:sp>
      <p:sp>
        <p:nvSpPr>
          <p:cNvPr id="5122" name="AutoShape 2" descr="دلالات تغير لون اللسان - ويب طب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دلالات تغير لون اللسان - ويب طب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" name="Content Placeholder 3" descr="download (7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4885" y="457200"/>
            <a:ext cx="3318603" cy="2220447"/>
          </a:xfrm>
        </p:spPr>
      </p:pic>
      <p:pic>
        <p:nvPicPr>
          <p:cNvPr id="19" name="Content Placeholder 3" descr="download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4343400"/>
            <a:ext cx="3101012" cy="2063582"/>
          </a:xfrm>
          <a:prstGeom prst="rect">
            <a:avLst/>
          </a:prstGeom>
        </p:spPr>
      </p:pic>
      <p:pic>
        <p:nvPicPr>
          <p:cNvPr id="20" name="Picture 19" descr="download (27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4114800"/>
            <a:ext cx="25146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/>
          <p:nvPr/>
        </p:nvGrpSpPr>
        <p:grpSpPr>
          <a:xfrm>
            <a:off x="2209800" y="1066800"/>
            <a:ext cx="4724400" cy="4572000"/>
            <a:chOff x="4648200" y="609600"/>
            <a:chExt cx="3962400" cy="3810000"/>
          </a:xfrm>
        </p:grpSpPr>
        <p:sp>
          <p:nvSpPr>
            <p:cNvPr id="45" name="Rectangle 44"/>
            <p:cNvSpPr/>
            <p:nvPr/>
          </p:nvSpPr>
          <p:spPr>
            <a:xfrm>
              <a:off x="4648200" y="609600"/>
              <a:ext cx="3962400" cy="381000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4648200" y="3581400"/>
              <a:ext cx="3962400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5449094" y="4000500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6896894" y="3999706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63" name="TextBox 62"/>
          <p:cNvSpPr txBox="1"/>
          <p:nvPr/>
        </p:nvSpPr>
        <p:spPr>
          <a:xfrm>
            <a:off x="5867400" y="4572000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ت</a:t>
            </a:r>
            <a:endParaRPr lang="en-US" sz="7200" dirty="0"/>
          </a:p>
        </p:txBody>
      </p:sp>
      <p:sp>
        <p:nvSpPr>
          <p:cNvPr id="64" name="TextBox 63"/>
          <p:cNvSpPr txBox="1"/>
          <p:nvPr/>
        </p:nvSpPr>
        <p:spPr>
          <a:xfrm>
            <a:off x="4114800" y="4419600"/>
            <a:ext cx="106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ر</a:t>
            </a:r>
            <a:endParaRPr lang="en-US" sz="7200" dirty="0"/>
          </a:p>
        </p:txBody>
      </p:sp>
      <p:sp>
        <p:nvSpPr>
          <p:cNvPr id="65" name="TextBox 64"/>
          <p:cNvSpPr txBox="1"/>
          <p:nvPr/>
        </p:nvSpPr>
        <p:spPr>
          <a:xfrm>
            <a:off x="2590800" y="4419600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ح</a:t>
            </a:r>
            <a:endParaRPr lang="en-US" sz="7200" dirty="0"/>
          </a:p>
        </p:txBody>
      </p:sp>
      <p:pic>
        <p:nvPicPr>
          <p:cNvPr id="10" name="Picture 9" descr="download (1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1752600"/>
            <a:ext cx="3943855" cy="2257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33800" y="3124200"/>
            <a:ext cx="1752600" cy="12192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8800" dirty="0" smtClean="0"/>
              <a:t>ت</a:t>
            </a:r>
            <a:endParaRPr lang="en-US" sz="8800" dirty="0"/>
          </a:p>
        </p:txBody>
      </p:sp>
      <p:sp>
        <p:nvSpPr>
          <p:cNvPr id="9218" name="AutoShape 2" descr="فوائد التين للأطفال - موضو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AutoShape 4" descr="فوائد التين للأطفال - موضو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4724400"/>
            <a:ext cx="3401131" cy="1771650"/>
          </a:xfrm>
          <a:prstGeom prst="rect">
            <a:avLst/>
          </a:prstGeom>
        </p:spPr>
      </p:pic>
      <p:pic>
        <p:nvPicPr>
          <p:cNvPr id="11" name="Picture 10" descr="download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381000"/>
            <a:ext cx="3095625" cy="1905000"/>
          </a:xfrm>
          <a:prstGeom prst="rect">
            <a:avLst/>
          </a:prstGeom>
        </p:spPr>
      </p:pic>
      <p:pic>
        <p:nvPicPr>
          <p:cNvPr id="14" name="Picture 13" descr="downloa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8800" y="4724400"/>
            <a:ext cx="3204243" cy="1857375"/>
          </a:xfrm>
          <a:prstGeom prst="rect">
            <a:avLst/>
          </a:prstGeom>
        </p:spPr>
      </p:pic>
      <p:pic>
        <p:nvPicPr>
          <p:cNvPr id="15" name="Picture 14" descr="download (3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09600"/>
            <a:ext cx="396240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/>
          <p:nvPr/>
        </p:nvGrpSpPr>
        <p:grpSpPr>
          <a:xfrm>
            <a:off x="2209800" y="1066800"/>
            <a:ext cx="4724400" cy="4572000"/>
            <a:chOff x="4648200" y="609600"/>
            <a:chExt cx="3962400" cy="3810000"/>
          </a:xfrm>
        </p:grpSpPr>
        <p:sp>
          <p:nvSpPr>
            <p:cNvPr id="45" name="Rectangle 44"/>
            <p:cNvSpPr/>
            <p:nvPr/>
          </p:nvSpPr>
          <p:spPr>
            <a:xfrm>
              <a:off x="4648200" y="609600"/>
              <a:ext cx="3962400" cy="381000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4648200" y="3581400"/>
              <a:ext cx="3962400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5449094" y="4000500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6896894" y="3999706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63" name="TextBox 62"/>
          <p:cNvSpPr txBox="1"/>
          <p:nvPr/>
        </p:nvSpPr>
        <p:spPr>
          <a:xfrm>
            <a:off x="5867400" y="4572000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>
                <a:solidFill>
                  <a:srgbClr val="FF0000"/>
                </a:solidFill>
              </a:rPr>
              <a:t>ت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14800" y="4419600"/>
            <a:ext cx="106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ر</a:t>
            </a:r>
            <a:endParaRPr lang="en-US" sz="7200" dirty="0"/>
          </a:p>
        </p:txBody>
      </p:sp>
      <p:sp>
        <p:nvSpPr>
          <p:cNvPr id="65" name="TextBox 64"/>
          <p:cNvSpPr txBox="1"/>
          <p:nvPr/>
        </p:nvSpPr>
        <p:spPr>
          <a:xfrm>
            <a:off x="2590800" y="4419600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ح</a:t>
            </a:r>
            <a:endParaRPr lang="en-US" sz="7200" dirty="0"/>
          </a:p>
        </p:txBody>
      </p:sp>
      <p:pic>
        <p:nvPicPr>
          <p:cNvPr id="10" name="Picture 9" descr="download (1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1752600"/>
            <a:ext cx="3943855" cy="2257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2"/>
          <p:cNvGrpSpPr/>
          <p:nvPr/>
        </p:nvGrpSpPr>
        <p:grpSpPr>
          <a:xfrm>
            <a:off x="2133600" y="1219200"/>
            <a:ext cx="4648200" cy="4419600"/>
            <a:chOff x="4648200" y="609600"/>
            <a:chExt cx="3962400" cy="3810000"/>
          </a:xfrm>
        </p:grpSpPr>
        <p:sp>
          <p:nvSpPr>
            <p:cNvPr id="31" name="Rectangle 30"/>
            <p:cNvSpPr/>
            <p:nvPr/>
          </p:nvSpPr>
          <p:spPr>
            <a:xfrm>
              <a:off x="4648200" y="609600"/>
              <a:ext cx="3962400" cy="381000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4648200" y="3581400"/>
              <a:ext cx="3962400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>
              <a:off x="5449094" y="4000500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896894" y="3999706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59" name="TextBox 58"/>
          <p:cNvSpPr txBox="1"/>
          <p:nvPr/>
        </p:nvSpPr>
        <p:spPr>
          <a:xfrm>
            <a:off x="5562600" y="4419600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7200" dirty="0" smtClean="0"/>
              <a:t>ح</a:t>
            </a:r>
            <a:endParaRPr lang="en-US" sz="7200" dirty="0"/>
          </a:p>
        </p:txBody>
      </p:sp>
      <p:sp>
        <p:nvSpPr>
          <p:cNvPr id="60" name="TextBox 59"/>
          <p:cNvSpPr txBox="1"/>
          <p:nvPr/>
        </p:nvSpPr>
        <p:spPr>
          <a:xfrm>
            <a:off x="4038600" y="44958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ن</a:t>
            </a:r>
            <a:endParaRPr lang="en-US" sz="7200" dirty="0"/>
          </a:p>
        </p:txBody>
      </p:sp>
      <p:sp>
        <p:nvSpPr>
          <p:cNvPr id="61" name="TextBox 60"/>
          <p:cNvSpPr txBox="1"/>
          <p:nvPr/>
        </p:nvSpPr>
        <p:spPr>
          <a:xfrm>
            <a:off x="2438400" y="4648200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ل</a:t>
            </a:r>
            <a:endParaRPr lang="en-US" sz="7200" dirty="0"/>
          </a:p>
        </p:txBody>
      </p:sp>
      <p:pic>
        <p:nvPicPr>
          <p:cNvPr id="28" name="Picture 27" descr="download (1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1340348"/>
            <a:ext cx="2057400" cy="3271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2"/>
          <p:cNvGrpSpPr/>
          <p:nvPr/>
        </p:nvGrpSpPr>
        <p:grpSpPr>
          <a:xfrm>
            <a:off x="2133600" y="1219200"/>
            <a:ext cx="4648200" cy="4419600"/>
            <a:chOff x="4648200" y="609600"/>
            <a:chExt cx="3962400" cy="3810000"/>
          </a:xfrm>
        </p:grpSpPr>
        <p:sp>
          <p:nvSpPr>
            <p:cNvPr id="31" name="Rectangle 30"/>
            <p:cNvSpPr/>
            <p:nvPr/>
          </p:nvSpPr>
          <p:spPr>
            <a:xfrm>
              <a:off x="4648200" y="609600"/>
              <a:ext cx="3962400" cy="381000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4648200" y="3581400"/>
              <a:ext cx="3962400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>
              <a:off x="5449094" y="4000500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896894" y="3999706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59" name="TextBox 58"/>
          <p:cNvSpPr txBox="1"/>
          <p:nvPr/>
        </p:nvSpPr>
        <p:spPr>
          <a:xfrm>
            <a:off x="5562600" y="4419600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7200" dirty="0" smtClean="0"/>
              <a:t>ح</a:t>
            </a:r>
            <a:endParaRPr lang="en-US" sz="7200" dirty="0"/>
          </a:p>
        </p:txBody>
      </p:sp>
      <p:sp>
        <p:nvSpPr>
          <p:cNvPr id="60" name="TextBox 59"/>
          <p:cNvSpPr txBox="1"/>
          <p:nvPr/>
        </p:nvSpPr>
        <p:spPr>
          <a:xfrm>
            <a:off x="4038600" y="44958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>
                <a:solidFill>
                  <a:srgbClr val="FF0000"/>
                </a:solidFill>
              </a:rPr>
              <a:t>ن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438400" y="4648200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ل</a:t>
            </a:r>
            <a:endParaRPr lang="en-US" sz="7200" dirty="0"/>
          </a:p>
        </p:txBody>
      </p:sp>
      <p:pic>
        <p:nvPicPr>
          <p:cNvPr id="28" name="Picture 27" descr="download (1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1340348"/>
            <a:ext cx="2057400" cy="3271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2"/>
          <p:cNvGrpSpPr/>
          <p:nvPr/>
        </p:nvGrpSpPr>
        <p:grpSpPr>
          <a:xfrm>
            <a:off x="2362200" y="990600"/>
            <a:ext cx="4572000" cy="4648200"/>
            <a:chOff x="4648200" y="609600"/>
            <a:chExt cx="3962400" cy="3810000"/>
          </a:xfrm>
        </p:grpSpPr>
        <p:sp>
          <p:nvSpPr>
            <p:cNvPr id="31" name="Rectangle 30"/>
            <p:cNvSpPr/>
            <p:nvPr/>
          </p:nvSpPr>
          <p:spPr>
            <a:xfrm>
              <a:off x="4648200" y="609600"/>
              <a:ext cx="3962400" cy="381000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4648200" y="3581400"/>
              <a:ext cx="3962400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>
              <a:off x="5449094" y="4000500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896894" y="3999706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59" name="TextBox 58"/>
          <p:cNvSpPr txBox="1"/>
          <p:nvPr/>
        </p:nvSpPr>
        <p:spPr>
          <a:xfrm>
            <a:off x="4114800" y="4419600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7200" dirty="0" smtClean="0"/>
              <a:t>ر</a:t>
            </a:r>
            <a:endParaRPr lang="en-US" sz="7200" dirty="0"/>
          </a:p>
        </p:txBody>
      </p:sp>
      <p:sp>
        <p:nvSpPr>
          <p:cNvPr id="60" name="TextBox 59"/>
          <p:cNvSpPr txBox="1"/>
          <p:nvPr/>
        </p:nvSpPr>
        <p:spPr>
          <a:xfrm>
            <a:off x="5791200" y="4438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ن</a:t>
            </a:r>
            <a:endParaRPr lang="en-US" sz="7200" dirty="0"/>
          </a:p>
        </p:txBody>
      </p:sp>
      <p:sp>
        <p:nvSpPr>
          <p:cNvPr id="61" name="TextBox 60"/>
          <p:cNvSpPr txBox="1"/>
          <p:nvPr/>
        </p:nvSpPr>
        <p:spPr>
          <a:xfrm>
            <a:off x="2590800" y="4572000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ت</a:t>
            </a:r>
            <a:endParaRPr lang="en-US" sz="7200" dirty="0"/>
          </a:p>
        </p:txBody>
      </p:sp>
      <p:pic>
        <p:nvPicPr>
          <p:cNvPr id="28" name="Picture 27" descr="download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1905000"/>
            <a:ext cx="2514600" cy="19778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2"/>
          <p:cNvGrpSpPr/>
          <p:nvPr/>
        </p:nvGrpSpPr>
        <p:grpSpPr>
          <a:xfrm>
            <a:off x="2362200" y="990600"/>
            <a:ext cx="4572000" cy="4648200"/>
            <a:chOff x="4648200" y="609600"/>
            <a:chExt cx="3962400" cy="3810000"/>
          </a:xfrm>
        </p:grpSpPr>
        <p:sp>
          <p:nvSpPr>
            <p:cNvPr id="31" name="Rectangle 30"/>
            <p:cNvSpPr/>
            <p:nvPr/>
          </p:nvSpPr>
          <p:spPr>
            <a:xfrm>
              <a:off x="4648200" y="609600"/>
              <a:ext cx="3962400" cy="381000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4648200" y="3581400"/>
              <a:ext cx="3962400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>
              <a:off x="5449094" y="4000500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896894" y="3999706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59" name="TextBox 58"/>
          <p:cNvSpPr txBox="1"/>
          <p:nvPr/>
        </p:nvSpPr>
        <p:spPr>
          <a:xfrm>
            <a:off x="4114800" y="4419600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7200" dirty="0" smtClean="0">
                <a:solidFill>
                  <a:srgbClr val="FF0000"/>
                </a:solidFill>
              </a:rPr>
              <a:t>ر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791200" y="4438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ن</a:t>
            </a:r>
            <a:endParaRPr lang="en-US" sz="7200" dirty="0"/>
          </a:p>
        </p:txBody>
      </p:sp>
      <p:sp>
        <p:nvSpPr>
          <p:cNvPr id="61" name="TextBox 60"/>
          <p:cNvSpPr txBox="1"/>
          <p:nvPr/>
        </p:nvSpPr>
        <p:spPr>
          <a:xfrm>
            <a:off x="2590800" y="4572000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ت</a:t>
            </a:r>
            <a:endParaRPr lang="en-US" sz="7200" dirty="0"/>
          </a:p>
        </p:txBody>
      </p:sp>
      <p:pic>
        <p:nvPicPr>
          <p:cNvPr id="28" name="Picture 27" descr="download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1905000"/>
            <a:ext cx="2514600" cy="19778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2286000" y="1066800"/>
            <a:ext cx="4648200" cy="4572000"/>
            <a:chOff x="4648200" y="609600"/>
            <a:chExt cx="3962400" cy="3810000"/>
          </a:xfrm>
        </p:grpSpPr>
        <p:sp>
          <p:nvSpPr>
            <p:cNvPr id="5" name="Rectangle 4"/>
            <p:cNvSpPr/>
            <p:nvPr/>
          </p:nvSpPr>
          <p:spPr>
            <a:xfrm>
              <a:off x="4648200" y="609600"/>
              <a:ext cx="3962400" cy="381000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4648200" y="3581400"/>
              <a:ext cx="3962400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5449094" y="4000500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6896894" y="3999706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3889131" y="4438471"/>
            <a:ext cx="1444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7200" dirty="0" smtClean="0"/>
              <a:t>ر</a:t>
            </a:r>
            <a:endParaRPr lang="en-US" sz="7200" dirty="0"/>
          </a:p>
        </p:txBody>
      </p:sp>
      <p:sp>
        <p:nvSpPr>
          <p:cNvPr id="11" name="TextBox 10"/>
          <p:cNvSpPr txBox="1"/>
          <p:nvPr/>
        </p:nvSpPr>
        <p:spPr>
          <a:xfrm>
            <a:off x="5820508" y="4438471"/>
            <a:ext cx="1189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ح</a:t>
            </a:r>
            <a:endParaRPr lang="en-US" sz="7200" dirty="0"/>
          </a:p>
        </p:txBody>
      </p:sp>
      <p:sp>
        <p:nvSpPr>
          <p:cNvPr id="12" name="TextBox 11"/>
          <p:cNvSpPr txBox="1"/>
          <p:nvPr/>
        </p:nvSpPr>
        <p:spPr>
          <a:xfrm>
            <a:off x="2857500" y="4590871"/>
            <a:ext cx="1104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ل</a:t>
            </a:r>
            <a:endParaRPr lang="en-US" sz="7200" dirty="0"/>
          </a:p>
        </p:txBody>
      </p:sp>
      <p:pic>
        <p:nvPicPr>
          <p:cNvPr id="13" name="Picture 12" descr="download (1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688" y="1618488"/>
            <a:ext cx="2788974" cy="2877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2362200" y="1066800"/>
            <a:ext cx="4648200" cy="4572000"/>
            <a:chOff x="4648200" y="609600"/>
            <a:chExt cx="3962400" cy="3810000"/>
          </a:xfrm>
        </p:grpSpPr>
        <p:sp>
          <p:nvSpPr>
            <p:cNvPr id="5" name="Rectangle 4"/>
            <p:cNvSpPr/>
            <p:nvPr/>
          </p:nvSpPr>
          <p:spPr>
            <a:xfrm>
              <a:off x="4648200" y="609600"/>
              <a:ext cx="3962400" cy="381000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4648200" y="3581400"/>
              <a:ext cx="3962400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5449094" y="4000500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6896894" y="3999706"/>
              <a:ext cx="837406" cy="794"/>
            </a:xfrm>
            <a:prstGeom prst="lin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3965331" y="4438471"/>
            <a:ext cx="1444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7200" dirty="0" smtClean="0"/>
              <a:t>ر</a:t>
            </a:r>
            <a:endParaRPr lang="en-US" sz="7200" dirty="0"/>
          </a:p>
        </p:txBody>
      </p:sp>
      <p:sp>
        <p:nvSpPr>
          <p:cNvPr id="11" name="TextBox 10"/>
          <p:cNvSpPr txBox="1"/>
          <p:nvPr/>
        </p:nvSpPr>
        <p:spPr>
          <a:xfrm>
            <a:off x="5896708" y="4438471"/>
            <a:ext cx="1189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/>
              <a:t>ح</a:t>
            </a:r>
            <a:endParaRPr lang="en-US" sz="7200" dirty="0"/>
          </a:p>
        </p:txBody>
      </p:sp>
      <p:sp>
        <p:nvSpPr>
          <p:cNvPr id="12" name="TextBox 11"/>
          <p:cNvSpPr txBox="1"/>
          <p:nvPr/>
        </p:nvSpPr>
        <p:spPr>
          <a:xfrm>
            <a:off x="2933700" y="4590871"/>
            <a:ext cx="1104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7200" dirty="0" smtClean="0">
                <a:solidFill>
                  <a:srgbClr val="FF0000"/>
                </a:solidFill>
              </a:rPr>
              <a:t>ل</a:t>
            </a:r>
            <a:endParaRPr lang="en-US" sz="7200" dirty="0">
              <a:solidFill>
                <a:srgbClr val="FF0000"/>
              </a:solidFill>
            </a:endParaRPr>
          </a:p>
        </p:txBody>
      </p:sp>
      <p:pic>
        <p:nvPicPr>
          <p:cNvPr id="13" name="Picture 12" descr="download (1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2888" y="1618488"/>
            <a:ext cx="2788974" cy="2877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60</Words>
  <Application>Microsoft Office PowerPoint</Application>
  <PresentationFormat>On-screen Show (4:3)</PresentationFormat>
  <Paragraphs>52</Paragraphs>
  <Slides>20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اختر الحرف المناسب لكل صورة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اختر الصورة المناسبة لكل حرف 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مراجعة الاحرف</dc:title>
  <dc:creator>Lenovo</dc:creator>
  <cp:lastModifiedBy>Lenovo</cp:lastModifiedBy>
  <cp:revision>53</cp:revision>
  <dcterms:created xsi:type="dcterms:W3CDTF">2006-08-16T00:00:00Z</dcterms:created>
  <dcterms:modified xsi:type="dcterms:W3CDTF">2020-11-29T19:06:45Z</dcterms:modified>
</cp:coreProperties>
</file>