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0FE2F-4C0F-4075-81B3-EA8C931F2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02741-B7CD-4210-9FF3-3D491BA26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E3000-290E-4ACD-B6D9-E6B82186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9853-2563-473C-B19C-37A747D5DC4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D2C1-D2A1-42A7-BBA9-E0BB080B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E90D-FDDC-4A73-9198-BDF5CD31B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775-E5FC-4728-B5CE-CC342848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1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E37E5-EB2F-4B4E-9087-0D4967375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A2533-D055-472C-91D0-633DBFA0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E1D49-BC7A-489D-8746-6B8720CA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9853-2563-473C-B19C-37A747D5DC4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50148-092B-4BFA-B42A-7A20818A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D8281-2863-4E97-81DD-616E171D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775-E5FC-4728-B5CE-CC342848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3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1759B-1BC8-4E32-89B4-C384C0C95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0574C-520B-4E58-87E7-99FAC9A79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C1AEE-38E4-46DC-8A4D-1BAD73E5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9853-2563-473C-B19C-37A747D5DC4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4F1D5-E2CC-4E6A-90E3-D76F5303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F245F-BEA3-4AD9-92E8-A917C311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775-E5FC-4728-B5CE-CC342848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5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F4C1-7934-47AF-AC32-37A4BC52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50FA2-530E-4934-A374-1E1F91180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03AD4-0528-4A89-9CEC-A0EA40E2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9853-2563-473C-B19C-37A747D5DC4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C80A0-F8D3-4190-A03B-D0C96F70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CE72C-4CA5-4941-A40F-2CA8C061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775-E5FC-4728-B5CE-CC342848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2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DAAA-F554-4CFC-AB14-CDFC8B4B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0ECE0-69ED-431B-B353-18CAF0932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B4B4D-2F4A-403A-85CA-24068417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9853-2563-473C-B19C-37A747D5DC4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65BC3-C661-4864-A608-E7D2697E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02F76-86E0-46CF-B91E-4343884B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775-E5FC-4728-B5CE-CC342848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86E7-41F4-4F79-8E17-585B819A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E5B87-C3A9-4200-AC26-836E8D674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2D951-3FC8-4960-9F22-F348776E8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C7093-ED40-4010-BA21-A0423E87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9853-2563-473C-B19C-37A747D5DC4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6D4EB-82E9-4A27-9FED-21D6251C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C8442-5EE4-48B4-A2C1-A0BE9D5E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775-E5FC-4728-B5CE-CC342848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3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2BF5-AC3F-4B54-BC28-7D529F0B1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0725-A2BA-42C4-AB9C-831AFEA94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E4FF5-0000-4E39-A4AC-1D52EE354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DCD99-05D1-4517-B4F0-8248C9805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54DBC-0EED-4B87-AB99-6A4ADBA9F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9A705D-A5B6-4703-AB77-3E8EB26E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9853-2563-473C-B19C-37A747D5DC4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E55B5F-AFA1-423B-B077-91F12B99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6A007-27C1-46AA-96A8-DB8364A0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775-E5FC-4728-B5CE-CC342848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0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3F9CE-71E1-4B03-9202-6BCDBEBB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8AFC7-50BB-4FE0-A84D-69D63E48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9853-2563-473C-B19C-37A747D5DC4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EA234-72F4-4A43-9ACA-0C1C4F49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88A7D-D6A2-4F9E-AD26-FA8E6308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775-E5FC-4728-B5CE-CC342848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3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D8D8F-F0B1-4F97-B49F-1F792E8F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9853-2563-473C-B19C-37A747D5DC4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5103F-05E1-4C70-A5D4-C002A1EB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DE675-8C8A-4736-8C8F-98702108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775-E5FC-4728-B5CE-CC342848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4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762A-7D7C-475C-B2F4-968D5FF7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E63D2-24F9-4BB3-A8D6-A8F86069F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4E5E8-68EE-4E43-8135-66B5C023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E1485-FC20-48F4-BA5B-544547FA4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9853-2563-473C-B19C-37A747D5DC4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11634-7686-494C-A85E-5DBDDADB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AA29B-4599-4649-AC49-8085B20F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775-E5FC-4728-B5CE-CC342848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2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F35C-D739-45E9-9E72-FBE501D9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7CFE9C-9933-4E0E-96EC-B1716A171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9F8AA-0993-4552-B648-7B9788158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567E5-C0FE-4721-97CF-E33C54FE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9853-2563-473C-B19C-37A747D5DC4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77F7B-CCFB-4CE3-A1CD-E19225A7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22C99-C125-42CE-BDEC-42C4A188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775-E5FC-4728-B5CE-CC342848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7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8DCCD-5DD3-4539-83A1-19E5E21F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8F6C9-415E-45D8-9361-9C7690465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3129B-8B3E-4ABD-A774-1BD9EBB3E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89853-2563-473C-B19C-37A747D5DC4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4E194-D8E7-40C0-A9F7-DE7CC20C1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A24CC-13AE-4840-AC1A-16D3A665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C3775-E5FC-4728-B5CE-CC342848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8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524143-508E-4603-9EE1-B15446462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41" y="1474304"/>
            <a:ext cx="3713923" cy="3909392"/>
          </a:xfrm>
          <a:prstGeom prst="rect">
            <a:avLst/>
          </a:prstGeom>
          <a:solidFill>
            <a:srgbClr val="FF0000">
              <a:alpha val="97000"/>
            </a:srgbClr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B1390C-5750-4C4B-8C02-04FBDED29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800" y="2826684"/>
            <a:ext cx="1637265" cy="1887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9C7AAB-D033-4F3B-9077-A885BF58B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412" y="1164765"/>
            <a:ext cx="1788628" cy="1579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40011D-3AEE-4866-9E18-058087086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433" y="1192131"/>
            <a:ext cx="1788627" cy="1579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5020FC-84B8-479F-9D6E-6BFFFC2A3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312" y="4744446"/>
            <a:ext cx="1050131" cy="2113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881FB1-30F4-4C32-B381-C92B93C63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808" y="4754385"/>
            <a:ext cx="1050131" cy="21135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19CB9D-620C-4A6D-B26F-D6DDB4979EB4}"/>
              </a:ext>
            </a:extLst>
          </p:cNvPr>
          <p:cNvSpPr/>
          <p:nvPr/>
        </p:nvSpPr>
        <p:spPr>
          <a:xfrm>
            <a:off x="4795804" y="278296"/>
            <a:ext cx="7279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4800" dirty="0"/>
              <a:t>صل بين العدد والاجابة الصحيحة</a:t>
            </a:r>
            <a:endParaRPr lang="en-US" sz="4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07CF0F-88BD-4669-9ABA-0105B322C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8136" y="4754385"/>
            <a:ext cx="1048603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70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AC4D-C18E-400F-A84A-94281941F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819" y="67347"/>
            <a:ext cx="10515600" cy="1325563"/>
          </a:xfrm>
        </p:spPr>
        <p:txBody>
          <a:bodyPr/>
          <a:lstStyle/>
          <a:p>
            <a:r>
              <a:rPr lang="ar-JO" dirty="0"/>
              <a:t>كم ارنب يوجد في الصورة ؟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18A25F-8979-4A91-AA20-445FF5542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7132" y="1055285"/>
            <a:ext cx="7481374" cy="3479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17D31-44E6-44C6-9848-589C23C80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217" y="4953000"/>
            <a:ext cx="1772676" cy="1772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A5EB74-620E-41CD-B9A0-BAF0FECFA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503" y="5102681"/>
            <a:ext cx="1265622" cy="1473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1F98C6-4070-42BC-9A4A-DAA3118ED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893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1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E7D4-E6E2-447F-B210-B243FD8E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547" y="351057"/>
            <a:ext cx="10515600" cy="1325563"/>
          </a:xfrm>
        </p:spPr>
        <p:txBody>
          <a:bodyPr/>
          <a:lstStyle/>
          <a:p>
            <a:r>
              <a:rPr lang="ar-JO"/>
              <a:t>كم طابة يوجد </a:t>
            </a:r>
            <a:r>
              <a:rPr lang="ar-JO" dirty="0"/>
              <a:t>في الصورة ؟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C22E08-5C8E-4E98-8C6F-ABE8EFC8B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056" y="1338996"/>
            <a:ext cx="4905375" cy="3143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EF847-75D1-4820-BAB4-345AE7257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907" y="5071133"/>
            <a:ext cx="1329756" cy="1734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0AFB35-E879-4CFD-8F6C-13CD9C9E9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530" y="5018037"/>
            <a:ext cx="1329756" cy="175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5961B7-5F15-4D90-8547-C030AC7D4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202" y="5026537"/>
            <a:ext cx="1490243" cy="17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6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2678-FB9A-4BEE-977D-66D00E41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10380"/>
            <a:ext cx="10515600" cy="1325563"/>
          </a:xfrm>
        </p:spPr>
        <p:txBody>
          <a:bodyPr/>
          <a:lstStyle/>
          <a:p>
            <a:r>
              <a:rPr lang="ar-JO" dirty="0"/>
              <a:t>كم تفاحة يوجد في الصورة ؟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543595-3B55-4FD7-8A38-16B71BDA7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1662" y="1407163"/>
            <a:ext cx="5841661" cy="3579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689143-AE42-472B-A681-BCFCBFCB3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227" y="5152972"/>
            <a:ext cx="1464672" cy="1705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8A7790-9771-4815-8EEF-21DA8CFED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643" y="5152972"/>
            <a:ext cx="1269382" cy="1705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CBDF58-85C6-48C4-9CB7-70286A5D7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088" y="5152972"/>
            <a:ext cx="1291915" cy="17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A9BC-D3DF-4F24-915B-28397757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388" y="280719"/>
            <a:ext cx="10515600" cy="1325563"/>
          </a:xfrm>
        </p:spPr>
        <p:txBody>
          <a:bodyPr/>
          <a:lstStyle/>
          <a:p>
            <a:r>
              <a:rPr lang="ar-JO" dirty="0"/>
              <a:t>كم زجاجة حليب يوجد في الصورة ؟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3F9BD0-F752-4136-8C10-9A41A37E8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1662" y="1817612"/>
            <a:ext cx="4346915" cy="3222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C76A4-5E58-4527-868A-C7AC75338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838" y="5211451"/>
            <a:ext cx="1542367" cy="1542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659CC-52B6-4FF1-A799-B18998139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492" y="5211450"/>
            <a:ext cx="1167792" cy="1542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C1A1B9-C0C9-443B-9763-2652E20D2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718" y="5208318"/>
            <a:ext cx="905022" cy="15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E740BD-9FFD-4BE6-85C4-84C2800EA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479" y="1123260"/>
            <a:ext cx="4351338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FC3142-FC9A-4AF7-86EB-89E2E9840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174" y="4942646"/>
            <a:ext cx="1738347" cy="1738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761B8F-A875-4CC7-836F-443057282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766" y="4942645"/>
            <a:ext cx="1738347" cy="17383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919E53-9C85-47A9-8FAA-21F8390A1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238" y="2032104"/>
            <a:ext cx="1809750" cy="2533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98429B-D628-4495-AA6C-76B2ABD20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265" y="365127"/>
            <a:ext cx="1573638" cy="14017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C00559-40DD-4443-87E4-5255B311F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048" y="365127"/>
            <a:ext cx="1573638" cy="14017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B32D0B-7DC1-4DA2-9329-FB294CD18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8831" y="347559"/>
            <a:ext cx="1573638" cy="14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6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C284EC-32E8-44B7-9688-7EA8F40E1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40164"/>
            <a:ext cx="4351338" cy="435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2E3610-52F9-47C2-956C-358A89938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564" y="2764945"/>
            <a:ext cx="1261233" cy="1222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A1559F-880B-4C56-A40C-AC2B4E4E3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772" y="2764945"/>
            <a:ext cx="1261233" cy="1222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7F4BA9-7367-48C9-873B-5494E11ED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125" y="2816299"/>
            <a:ext cx="1255885" cy="12254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C5D685-D1BE-4919-AEE9-FD8C8C9CC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2551" y="165031"/>
            <a:ext cx="2095500" cy="218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FE5030-D754-4EB4-B0CB-32462B217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475" y="4406146"/>
            <a:ext cx="1915142" cy="1915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CE1864-441B-4050-9E31-00E652565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2125" y="4406145"/>
            <a:ext cx="1915143" cy="19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9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2C8491-CA59-436B-8FA8-77BC7A70E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99190"/>
            <a:ext cx="4351338" cy="4351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7C88F-CE3E-4D42-9E49-520674301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266" y="280923"/>
            <a:ext cx="1201599" cy="1436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8D336A-7FCB-4A21-BEA3-8D96BE6C6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271" y="293868"/>
            <a:ext cx="1210669" cy="1446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99DA2B-5A98-49D1-942B-940FFC8C7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933" y="314877"/>
            <a:ext cx="1144778" cy="1368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42A1FA-A108-41BD-A723-70E03A4E3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17" y="220111"/>
            <a:ext cx="1224073" cy="1462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05366B-2A8E-40BF-B7AD-C6DA3C06A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607" y="1952675"/>
            <a:ext cx="1969019" cy="1969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DCB935-0F9C-48CF-9712-09EB7BAA4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579" y="4344320"/>
            <a:ext cx="1557575" cy="21806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AC23E2-EDFC-450D-A022-F9C60E6C9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215" y="4362518"/>
            <a:ext cx="1557575" cy="21806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865A8C-AEAE-4CEA-B9C5-67B9185DE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3851" y="4457284"/>
            <a:ext cx="1557575" cy="21806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9DEBD4-6AFF-4D09-BC78-7760274C4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3347" y="1988333"/>
            <a:ext cx="1969179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3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765C10-676C-412F-A748-675B5F36C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92476"/>
            <a:ext cx="4351338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7AA718-3E85-45E7-AE7F-DD2A631C3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666" y="2715456"/>
            <a:ext cx="1014439" cy="983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0E958B-29EC-41DA-87F6-5BFB5FF0F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8985" y="788918"/>
            <a:ext cx="1218777" cy="975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C54F94-D202-440E-BEA9-BAE682FDD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890" y="788918"/>
            <a:ext cx="1218776" cy="975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176ECF-CB7B-4E9B-9373-00A828A75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794" y="788918"/>
            <a:ext cx="1218777" cy="975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9BA669-ECAC-4B1F-AAA6-6B029C8B9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5426" y="2715456"/>
            <a:ext cx="1029193" cy="1004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D06F4A-C4EC-4C1C-8FBE-160BEBCE7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4784" y="4814282"/>
            <a:ext cx="894382" cy="930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5AF7B0-443A-481C-A446-AF3F6E753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5551" y="4814281"/>
            <a:ext cx="937635" cy="9759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F067D-6883-48C2-8619-993DEB93D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7653" y="4769259"/>
            <a:ext cx="937636" cy="9759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4EB08F-507E-4E14-B24C-4CB9C0CDD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5103" y="4695118"/>
            <a:ext cx="810880" cy="10501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8D9B51-BEE1-4166-86AD-C49B2A3FD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5410" y="4769259"/>
            <a:ext cx="920119" cy="957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D95508-1BE1-4B14-B9EB-395802C4A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0194" y="2715456"/>
            <a:ext cx="1039185" cy="10042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C8EC86-24B9-45C3-98F3-39E49F50D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510" y="2690838"/>
            <a:ext cx="1039185" cy="100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3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929E-BD75-46EF-B575-93585944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ما هو العدد الناقص ؟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0E1A4-CB7A-436B-BD20-20125272F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9" y="1697003"/>
            <a:ext cx="2128985" cy="22408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D67F5-C2DF-4086-BE6E-892965118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30" y="1705274"/>
            <a:ext cx="2240853" cy="2240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535AD6-190F-471D-908C-25A55AC77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592" y="1759607"/>
            <a:ext cx="2189586" cy="2186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23D935-B317-4F10-8EAE-D2B67CBE4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646" y="1759607"/>
            <a:ext cx="2256645" cy="225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7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E817C2-30E8-4F42-8DAA-0367F42A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908" y="1929907"/>
            <a:ext cx="2278594" cy="2275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14952A-E50E-46E4-99DA-E16B10931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309" y="1967577"/>
            <a:ext cx="2187402" cy="2181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68FA1-C225-40E5-8C9E-69B01263B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901" y="1922641"/>
            <a:ext cx="2181458" cy="2181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A6B3ED-D86F-4137-9480-16777567D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77" y="1894657"/>
            <a:ext cx="2127578" cy="2237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708E0-44BF-4682-A929-35A8F59B1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105" y="1929907"/>
            <a:ext cx="2127579" cy="224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1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B8248C-292B-4CBE-9CC1-B2C18EAD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265" y="407328"/>
            <a:ext cx="10515600" cy="1325563"/>
          </a:xfrm>
        </p:spPr>
        <p:txBody>
          <a:bodyPr/>
          <a:lstStyle/>
          <a:p>
            <a:r>
              <a:rPr lang="ar-JO" dirty="0"/>
              <a:t>ما هو العدد الناقص ؟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684E8-F9C0-4ADA-A0ED-F327534CD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05" y="2640415"/>
            <a:ext cx="2081306" cy="2188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086FBA-034A-4437-B41C-2D032F879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131" y="2673945"/>
            <a:ext cx="2070025" cy="2188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7ACB61-3BB5-445C-8574-1583648B0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765" y="2680040"/>
            <a:ext cx="2188654" cy="2182557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2AB583-ECE2-49AA-ABB2-9E418E12E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660" y="2673945"/>
            <a:ext cx="2155122" cy="215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3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9CE313-E7A0-4189-8B22-12488D60C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871" y="2195707"/>
            <a:ext cx="2182557" cy="2182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0F203A-D9D7-476D-96AC-E2D7024B1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70" y="2182976"/>
            <a:ext cx="2085013" cy="2188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0974DE-D152-4C5A-BBD8-328C96177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880" y="2195707"/>
            <a:ext cx="2182557" cy="2208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30C5BD-EA49-4A08-9BDD-70A10C6AB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169" y="2189073"/>
            <a:ext cx="2188654" cy="2182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AE32CD-546B-4F17-8845-4F8918831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7275" y="2182976"/>
            <a:ext cx="2188655" cy="2182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57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40</Words>
  <Application>Microsoft Office PowerPoint</Application>
  <PresentationFormat>Widescreen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ما هو العدد الناقص ؟</vt:lpstr>
      <vt:lpstr>PowerPoint Presentation</vt:lpstr>
      <vt:lpstr>ما هو العدد الناقص ؟</vt:lpstr>
      <vt:lpstr>PowerPoint Presentation</vt:lpstr>
      <vt:lpstr>كم ارنب يوجد في الصورة ؟</vt:lpstr>
      <vt:lpstr>كم طابة يوجد في الصورة ؟</vt:lpstr>
      <vt:lpstr>كم تفاحة يوجد في الصورة ؟ </vt:lpstr>
      <vt:lpstr>كم زجاجة حليب يوجد في الصورة 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2020-11-24T20:34:15Z</dcterms:created>
  <dcterms:modified xsi:type="dcterms:W3CDTF">2020-12-01T15:49:32Z</dcterms:modified>
</cp:coreProperties>
</file>