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3B-76D9-4271-8944-7F2E15736175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B1A0-D5FA-4188-9ACA-67216B178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8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3B-76D9-4271-8944-7F2E15736175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B1A0-D5FA-4188-9ACA-67216B178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9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3B-76D9-4271-8944-7F2E15736175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B1A0-D5FA-4188-9ACA-67216B178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3B-76D9-4271-8944-7F2E15736175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B1A0-D5FA-4188-9ACA-67216B178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7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3B-76D9-4271-8944-7F2E15736175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B1A0-D5FA-4188-9ACA-67216B178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4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3B-76D9-4271-8944-7F2E15736175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B1A0-D5FA-4188-9ACA-67216B178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3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3B-76D9-4271-8944-7F2E15736175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B1A0-D5FA-4188-9ACA-67216B178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7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3B-76D9-4271-8944-7F2E15736175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B1A0-D5FA-4188-9ACA-67216B178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4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3B-76D9-4271-8944-7F2E15736175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B1A0-D5FA-4188-9ACA-67216B178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3B-76D9-4271-8944-7F2E15736175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B1A0-D5FA-4188-9ACA-67216B178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4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C33B-76D9-4271-8944-7F2E15736175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B1A0-D5FA-4188-9ACA-67216B178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C33B-76D9-4271-8944-7F2E15736175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7B1A0-D5FA-4188-9ACA-67216B178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7758" y="2967335"/>
            <a:ext cx="2884867" cy="5426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789" y="3509963"/>
            <a:ext cx="1339403" cy="4953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3"/>
          <a:stretch/>
        </p:blipFill>
        <p:spPr>
          <a:xfrm>
            <a:off x="450761" y="553790"/>
            <a:ext cx="11384924" cy="61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7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9" y="1803043"/>
            <a:ext cx="3630922" cy="324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6" t="13004" b="12254"/>
          <a:stretch/>
        </p:blipFill>
        <p:spPr>
          <a:xfrm>
            <a:off x="4572001" y="1790163"/>
            <a:ext cx="3720434" cy="3258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2" t="33352" r="32286" b="41634"/>
          <a:stretch/>
        </p:blipFill>
        <p:spPr>
          <a:xfrm rot="21130871">
            <a:off x="8618027" y="1586520"/>
            <a:ext cx="2893960" cy="3280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1777" y="352923"/>
            <a:ext cx="292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انظر  و ركز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23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9" y="1648496"/>
            <a:ext cx="3630922" cy="324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2" t="33352" r="32286" b="41634"/>
          <a:stretch/>
        </p:blipFill>
        <p:spPr>
          <a:xfrm rot="21130871">
            <a:off x="8605293" y="1400186"/>
            <a:ext cx="2893960" cy="34676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12274" y="198377"/>
            <a:ext cx="2884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JO" sz="5400" b="1" cap="none" spc="0" dirty="0" smtClean="0">
                <a:ln/>
                <a:solidFill>
                  <a:schemeClr val="accent4"/>
                </a:solidFill>
                <a:effectLst/>
              </a:rPr>
              <a:t>من المفقود؟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83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3642" r="71062" b="53791"/>
          <a:stretch/>
        </p:blipFill>
        <p:spPr>
          <a:xfrm>
            <a:off x="468917" y="1199213"/>
            <a:ext cx="3893220" cy="47968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5" r="38898" b="49925"/>
          <a:stretch/>
        </p:blipFill>
        <p:spPr>
          <a:xfrm>
            <a:off x="5231565" y="1199213"/>
            <a:ext cx="3102966" cy="4796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6" r="11922" b="59199"/>
          <a:stretch/>
        </p:blipFill>
        <p:spPr>
          <a:xfrm>
            <a:off x="8919147" y="1199213"/>
            <a:ext cx="2758191" cy="467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3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3642" r="71062" b="53791"/>
          <a:stretch/>
        </p:blipFill>
        <p:spPr>
          <a:xfrm>
            <a:off x="468917" y="1199213"/>
            <a:ext cx="3893220" cy="47968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5" r="38898" b="49925"/>
          <a:stretch/>
        </p:blipFill>
        <p:spPr>
          <a:xfrm>
            <a:off x="5231565" y="1199213"/>
            <a:ext cx="3102966" cy="47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43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5" y="1488399"/>
            <a:ext cx="3473502" cy="2978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t="12514" r="11530" b="12295"/>
          <a:stretch/>
        </p:blipFill>
        <p:spPr>
          <a:xfrm>
            <a:off x="8019737" y="1233565"/>
            <a:ext cx="3252866" cy="3233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7" r="64530" b="45157"/>
          <a:stretch/>
        </p:blipFill>
        <p:spPr>
          <a:xfrm>
            <a:off x="4796852" y="794480"/>
            <a:ext cx="1813811" cy="39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75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5" y="1488399"/>
            <a:ext cx="3473502" cy="323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t="12514" r="11530" b="12295"/>
          <a:stretch/>
        </p:blipFill>
        <p:spPr>
          <a:xfrm>
            <a:off x="7480091" y="1488399"/>
            <a:ext cx="4017364" cy="32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1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888" y="2367221"/>
            <a:ext cx="6668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انظر جيدا     </a:t>
            </a:r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......  </a:t>
            </a:r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و</a:t>
            </a:r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اجب</a:t>
            </a:r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91" y="991673"/>
            <a:ext cx="2326046" cy="4623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-4595" r="-604" b="4595"/>
          <a:stretch/>
        </p:blipFill>
        <p:spPr>
          <a:xfrm>
            <a:off x="784241" y="785611"/>
            <a:ext cx="2010686" cy="46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3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7529" y="172619"/>
            <a:ext cx="5075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انا الاحمر اين تراني ؟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1095949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0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1198981"/>
            <a:ext cx="10032642" cy="52404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77813" y="1409285"/>
            <a:ext cx="2279561" cy="4250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82572" y="275651"/>
            <a:ext cx="5184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JO" sz="5400" b="1" cap="none" spc="0" dirty="0" smtClean="0">
                <a:ln/>
                <a:solidFill>
                  <a:schemeClr val="accent4"/>
                </a:solidFill>
                <a:effectLst/>
              </a:rPr>
              <a:t>انا الاصفر اين تراني ؟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578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9" r="10632"/>
          <a:stretch/>
        </p:blipFill>
        <p:spPr>
          <a:xfrm>
            <a:off x="1324382" y="1200150"/>
            <a:ext cx="8424925" cy="5657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9474" y="276820"/>
            <a:ext cx="5573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انا البرتقالي اين تراني ؟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286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017430"/>
            <a:ext cx="9968247" cy="6111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0888" y="94100"/>
            <a:ext cx="5168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انا الازرق اين تراني ؟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32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1532586"/>
            <a:ext cx="11178862" cy="47136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8026" y="391560"/>
            <a:ext cx="5184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JO" sz="5400" b="1" cap="none" spc="0" dirty="0" smtClean="0">
                <a:ln/>
                <a:solidFill>
                  <a:schemeClr val="accent4"/>
                </a:solidFill>
                <a:effectLst/>
              </a:rPr>
              <a:t>انا الاصفر اين تراني؟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797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463639" y="1186103"/>
            <a:ext cx="10264462" cy="55109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37697" y="262772"/>
            <a:ext cx="5301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انا الازرق اين تراني ؟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44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2"/>
          <a:stretch/>
        </p:blipFill>
        <p:spPr>
          <a:xfrm>
            <a:off x="605307" y="1223492"/>
            <a:ext cx="10341735" cy="5035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0838" y="300162"/>
            <a:ext cx="5573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انا البرتقالي اين تراني ؟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495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46</Words>
  <Application>Microsoft Office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8</cp:revision>
  <dcterms:created xsi:type="dcterms:W3CDTF">2020-11-24T07:55:36Z</dcterms:created>
  <dcterms:modified xsi:type="dcterms:W3CDTF">2020-11-24T08:54:51Z</dcterms:modified>
</cp:coreProperties>
</file>