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7" r:id="rId4"/>
    <p:sldId id="259" r:id="rId5"/>
    <p:sldId id="258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12-04T07:43:10.15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2875A00-1EDD-403C-90B0-027C1D3B8B67}" emma:medium="tactile" emma:mode="ink">
          <msink:context xmlns:msink="http://schemas.microsoft.com/ink/2010/main" type="inkDrawing" rotatedBoundingBox="4942,11227 5459,10088 6549,10582 6032,11722" hotPoints="6339,10928 5740,11527 5141,10928 5740,10329" semanticType="enclosure" shapeName="Circle"/>
        </emma:interpretation>
      </emma:emma>
    </inkml:annotationXML>
    <inkml:trace contextRef="#ctx0" brushRef="#br0">808 387 84 0,'0'-5'86'0,"-1"0"-17"16,1 5-1-16,-5-7-14 0,1 3 1 0,4 4-11 16,-6-6-3-16,4 2-3 0,-2 2-3 0,4 2 2 15,-7-5-6-15,2 1-1 0,-2-2-3 16,-2 1 16-16,3-1-6 0,0 2 11 0,-5-1-16 16,0-1 1-16,1-3-3 0,-2 1-2 0,1 1 4 0,-1-1-1 15,1-1-8-15,-1 2-1 0,3-3-2 0,-2 2 2 16,-2 1-5-16,2 1 0 0,-2-4-3 15,1 5-6-15,1-2 7 0,-2-3-10 0,-1 4 3 16,5 0 0-16,-6-3-4 0,7 4 5 0,-3 0-7 0,-3-2 1 16,2 4 1-16,6-2 0 0,-4 3-7 0,3-1 3 15,1 1-2-15,-9 1 1 0,3 2-7 16,-1-1 3-16,6 2 2 0,-7 2 0 0,1 0-4 16,3-2 4-16,-4 1-5 0,2 2 0 0,1-3-2 0,0 3 4 15,0-2-10-15,1-1 5 0,-2 3-1 0,5-1-1 16,-4-1 0-16,0 2 2 0,1-1 1 0,-2 1-2 15,1 1 1-15,-2 0 2 0,-2-1-5 0,3 3-5 16,1-2 7-16,-1 1 1 0,-3 0-7 0,2 4-1 16,0-6 0-16,2 8 7 0,0-5-13 0,-1 5 1 15,1-2 2-15,0 0-3 0,1-1 0 0,0 2 5 16,4-2 0-16,-5 4-4 0,5 3 0 0,1-2-7 16,1 0 6-16,-1 3-6 0,1 3-8 0,3 0 11 15,0 0-5-15,1 2 0 0,0-2-7 0,0 4 7 16,1-2 3-16,0 10 0 0,3-10 5 0,-3 2 3 15,3 5 1-15,-1-7 1 0,2 8 5 0,0-8 5 16,0 7 1-16,0-7 4 0,1 0 1 0,2 0 1 16,-2 0 7-16,3-2-2 0,2-2-2 0,-3 2 3 15,4-2 4-15,-1-2 4 0,3 0-4 0,-1 1 2 16,4 2 2-16,-2-8 5 0,-1 4-4 0,3-1 2 16,-2-4 0-16,-2 3 2 0,5-1 4 0,2-3 1 15,-1 0-1-15,3-2 0 0,-7 0-2 0,4 1 5 16,0 0 3-16,2-1-5 0,-2-4 0 0,5 0 1 15,-3 1-2-15,2-4 7 0,2-1-3 0,-2-1 7 16,1-4-7-16,1 3 0 0,8-5 11 0,0 0 3 16,-6 0-2-16,5-5 7 0,1 3-4 0,-1-2 0 15,-3-4 9-15,-5 7-4 0,11-7 1 0,-7 0 4 16,-5-1-6-16,1 2 1 0,-4 3-3 0,2-4-4 16,2-7 1-16,-2 6-1 0,1-7 4 0,3-3-3 15,-4-1 7-15,-2-4-3 0,0 0 5 0,-3-4 6 16,-3-3-2-16,-3-3 0 0,-1 1-5 0,-3-3-4 15,-3-12 0-15,-4 16 1 0,-3-3-4 0,0 0 0 16,-7-2 1-16,0 4-7 0,-1 3 1 0,-1 0 8 16,-2 0-1-16,-1 4-7 0,-2 5-2 0,-2 1-5 15,-1-1-3-15,3 7 1 0,0 4 0 0,0 0-7 0,-1-1-1 16,-4 2 1-16,-1 5-6 0,-5-6 0 16,-5 4-4-16,7 1 1 0,3 4-4 0,-10 0 5 15,5 2-4-15,1 0-2 0,3 4 2 0,-4-2 1 16,1 3-4-16,-7 3 2 0,8 2-2 0,-8 1-1 0,-3 4-1 15,1 3-2-15,3-2 2 0,0 3-1 0,0 0 2 16,10-1 0-16,-8 3-1 0,2-3 1 0,6 0-4 16,0 3 1-16,2 0-5 0,-2-3 10 15,7 3-2-15,-6 0 0 0,4-4-4 0,-1 4-1 16,5-4 4-16,5-1-2 0,-6 7-1 0,2-4 1 0,-1 6-4 16,5-8 5-16,-2 9 0 0,2-4-1 0,-2 1-4 15,5 7 8-15,-2 5 2 0,3 2-2 0,0 6 3 16,5-3-3-16,0 0 4 0,5 1 0 15,0 1 1-15,2 0-2 0,4 1 1 0,5-2 3 0,-2 1-7 16,3-2-8-16,4-3-22 0,3 0-48 0,-1 1-51 16,5-5-58-16,5 0-170 0,1-1-382 15,-5-5 170-15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12-04T06:19:14.38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7DD32FD-7A6C-4623-855F-E7754F797772}" emma:medium="tactile" emma:mode="ink">
          <msink:context xmlns:msink="http://schemas.microsoft.com/ink/2010/main" type="writingRegion" rotatedBoundingBox="11052,12838 10218,12855 10216,12786 11050,12769"/>
        </emma:interpretation>
      </emma:emma>
    </inkml:annotationXML>
    <inkml:traceGroup>
      <inkml:annotationXML>
        <emma:emma xmlns:emma="http://www.w3.org/2003/04/emma" version="1.0">
          <emma:interpretation id="{82FEF0C4-9287-4011-9745-7CC5E8D191A5}" emma:medium="tactile" emma:mode="ink">
            <msink:context xmlns:msink="http://schemas.microsoft.com/ink/2010/main" type="paragraph" rotatedBoundingBox="11052,12838 10218,12855 10216,12786 11050,127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241CC7-19D5-494E-AA3C-1B3CF0A32719}" emma:medium="tactile" emma:mode="ink">
              <msink:context xmlns:msink="http://schemas.microsoft.com/ink/2010/main" type="line" rotatedBoundingBox="11052,12838 10218,12855 10216,12786 11050,12769"/>
            </emma:interpretation>
          </emma:emma>
        </inkml:annotationXML>
        <inkml:traceGroup>
          <inkml:annotationXML>
            <emma:emma xmlns:emma="http://www.w3.org/2003/04/emma" version="1.0">
              <emma:interpretation id="{903857F2-26BA-4CAC-98A7-DBEB1361D1CB}" emma:medium="tactile" emma:mode="ink">
                <msink:context xmlns:msink="http://schemas.microsoft.com/ink/2010/main" type="inkWord" rotatedBoundingBox="11052,12838 10818,12843 10817,12794 11051,12789"/>
              </emma:interpretation>
            </emma:emma>
          </inkml:annotationXML>
          <inkml:trace contextRef="#ctx0" brushRef="#br0">182-1 18 0,'0'0'37'0,"0"0"-11"16,0 0-1-16,0 0-1 0,0 0 1 0,0 0-8 15,0 0 5-15,0 0-4 0,0 0-2 0,0 0 1 16,0 0-3-16,0 0-8 0,0 0 7 0,0 0-1 16,0 0 3-16,0 0 2 0,0 0-2 0,0 0 4 15,0 0 2-15,0 0-4 0,0 0 6 0,0 0-9 16,0 0 4-16,0 0 7 0,0 0-1 0,0 0-2 16,0 0-2-16,0 0 3 0,0 0-1 0,0 0 1 15,0 0 2-15,0 0 0 0,0 0 1 0,0 0-12 16,0 0 14-16,0 0-2 0,0 0 5 0,0 0 3 15,0 0 6-15,0 0-2 0,0 0 13 0,0 0-3 16,0 0 2-16,0 0-8 0,0 0 1 0,0 0-4 16,-16 4 1-16,16-4-4 0,0 0-2 0,-13 3 10 15,13-3-6-15,-11 2 0 0,11-2 4 0,-10-2-1 16,10 2 9-16,-12 0-10 0,12 0-1 0,-11 0 0 16,6-3-1-16,5 3-1 0,0 0 4 0,-11-2-7 15,11 2-1-15,0 0 0 0,0 0-4 0,0 0-3 16,-8 0-2-16,8 0 0 0,0 0 1 0,0 0-8 15,0 0 2-15,0 0 0 0,-7-1-4 0,7 1-1 16,0 0-2-16,0 0-4 0,0 0 1 0,0 0-1 16,0 0-2-16,0 0 0 0,0 0 4 0,0 0-7 15,0 0 0-15,0 0 0 0,0 0-1 0,0 0-2 16,0 0-2-16,0 0 2 0,0 0 4 0,0 0-5 16,0 0 1-16,0 0 4 0,0 0-2 0,23 3 1 15,-23-3-5-15,14 0 2 0,-7-2 3 0,-7 2 1 16,15-1-5-16,-9 2 2 0,4-2 2 0,-10 1 2 15,17 1-5-15,-11-2 0 0,-6 1 0 0,12 0-2 16,-12 0-2-16,11 0 2 0,-11 0-3 0,0 0 7 16,12 0-1-16,-12 0 1 0,6-1 2 0,-6 1-5 15,0 0 4-15,0 0 2 0,0 0 1 0,3 4-3 0,-3-4 5 16,0 0-3-16,-16 5-4 0,10-2 2 0,-3 0 0 16,2-2 0-16,-2 2 1 0,1-3-1 15,-2 3 2-15,3-2 8 0,7-1-5 0,-16 0 0 16,2 0 0-16,5 0 5 0,-3 0 4 0,7 2 4 0,5-2 1 15,-16-3 2-15,9 4-2 0,7-1-5 0,-11-1-1 16,11 1-3-16,-10-3-1 0,10 3 1 0,-7 0-5 16,7 0-2-16,0 0 0 0,0 0-1 15,0 0-1-15,0 0-2 0,0 0 3 0,0 0-3 0,0 0-1 16,0 0 2-16,0 0 1 0,17 8 0 0,-17-8 2 16,13 0-3-16,-3 3 3 0,-1-2-2 0,0-1-3 15,2 0 0-15,4-1 6 0,-3-2-5 0,-1 1-4 16,0 0 3-16,0 2 1 0,-5 0-3 0,6-1-1 15,-12 1 2-15,15 1 0 0,-15-1-2 0,8 0 0 16,-8 0 1-16,10 2 4 0,-10-2-3 0,6 0-1 16,-6 0 0-16,0 0 8 0,7 2 4 0,-7-2-2 15,0 0 2-15,0 0 0 0,-13 9 3 0,7-7-3 16,-3 0 0-16,9-2 0 0,-13 0 4 0,3 2 2 16,0 0 2-16,2-2-3 0,-7 1 0 0,7-2 5 15,8 1 1-15,-17 0 1 0,7 0-2 0,1 0-5 16,0-2 2-16,2 2-5 0,7 0-1 0,-14 2 0 15,7-6 2-15,7 4-4 0,-11 0 1 0,11 0-1 16,-7-3-2-16,7 3 0 0,0 0-7 0,-7 0 7 16,7 0-2-16,0 0-1 0,0 0 0 0,0 0-6 15,0 0 5-15,-9-3-3 0,9 3-2 0,0 0 0 16,0 0 3-16,11-9-2 0,-4 7-1 0,-1-2-1 16,2 2 2-16,-2 1-2 0,-1-2-2 0,2 2-1 15,0-1-4-15,-3-1-6 0,-4 3-3 0,8-3-4 16,-8 3-6-16,5-2-2 0,-5 2-8 0,0 0-9 15,0 0-6-15,0 0-12 0,0 0-21 0,-17 10-31 16,6-5-28-16,-3 1-27 0,-7 3-176 0,0 3-377 16,-4-5 167-16</inkml:trace>
        </inkml:traceGroup>
        <inkml:traceGroup>
          <inkml:annotationXML>
            <emma:emma xmlns:emma="http://www.w3.org/2003/04/emma" version="1.0">
              <emma:interpretation id="{8AD1946A-D665-4474-83F4-08DC90F5C686}" emma:medium="tactile" emma:mode="ink">
                <msink:context xmlns:msink="http://schemas.microsoft.com/ink/2010/main" type="inkWord" rotatedBoundingBox="10531,12844 10217,12850 10216,12786 10530,12780"/>
              </emma:interpretation>
            </emma:emma>
          </inkml:annotationXML>
          <inkml:trace contextRef="#ctx0" brushRef="#br0" timeOffset="2264.729">-334-7 136 0,'0'0'174'15,"0"0"-5"-15,0 0-10 0,0-5-5 0,0 5-8 16,0 0-9-16,0 0-12 0,0 0-8 0,0 0-10 16,0 0-9-16,0 0-7 0,0 0-11 0,0 0-8 15,0 0-7-15,-22 9-9 0,20-6-4 0,-3 0-6 16,-4 2-6-16,2-2-2 0,1 0-3 0,-4 1-4 15,3 0-5-15,-3-2-7 0,4 3 4 0,0-3-1 16,-2 2-2-16,-1-2-5 0,3 0 3 0,0-2-6 16,-5 4 2-16,3-3 3 0,-1 0 4 0,2 4-3 15,-2-5 9-15,2 2 1 0,7-2 2 0,-11 4-5 16,6-4 0-16,5 0-2 0,0 0-6 0,-13-2 3 16,13 2-6-16,-6-2 0 0,6 2 1 0,0 0-4 15,-9-2 0-15,9 2-3 0,0 0 3 0,-4-2-1 16,4 2-3-16,0 0-1 0,0 0-2 0,0 0-4 15,0 0 1-15,0 0 5 0,0 0-7 0,0 0 2 16,15-7 2-16,-6 5 0 0,1 0-1 0,3 0 1 16,0-3-3-16,1-1 0 0,1 4-1 0,1-2 1 15,-1 4-1-15,-1-2 2 0,2 2-1 0,1 0 1 16,-5 0-1-16,4 2 0 0,-4-4 0 0,-1 4 0 16,-1 1 3-16,-3-3-5 0,-1 1 1 0,4 1 0 15,-10-2-2-15,7 0 2 0,-7 0 4 0,7 0 0 16,-7 0 0-16,0 0-1 0,0 0 2 0,-11 13-3 15,3-11 0-15,-3 2-1 0,-2 1 2 0,-2-5 1 16,-2 0 0-16,0 0-1 0,-4 0-2 0,2 0 4 16,2-4-3-16,-6-1 0 0,6 5 6 0,0-3-5 15,0 0-1-15,2-1 10 0,1-1 2 0,1 3-1 0,3 1 5 16,0-2-2-16,3 0-2 0,2 2-2 16,5 1-3-16,-11-2-2 0,5 1-2 0,6 1 0 15,0 0-4-15,0 0 0 0,0 0 4 0,0 0 1 16,0 0-1-16,0 0 0 0,17 7 1 0,-11-3-3 15,5-2 1-15,4 3-2 0,-1-4 3 0,-1 2 0 0,3 0 0 16,1-4-3-16,-2 3-1 0,-1-2 1 16,0 2-1-16,-1-2 0 0,4 0 1 0,-10 0-1 15,3 2 1-15,-4-2-1 0,-6 0-5 0,11-2 0 16,-11 2 0-16,10 2 4 0,-10-2-6 0,0 0-2 0,0 0-3 16,0 0 4-16,0 0 2 0,0 0 1 0,0 0-1 15,0 0 0-15,-32 2-2 0,26-2 2 0,-4-2 1 16,1 2 0-16,0-2 1 0,9 2 1 15,-12 0 3-15,5 0-1 0,7 0-12 0,-12 0-15 16,12 0-22-16,-10 0-22 0,10 0-21 0,0 0-38 0,-8-2-28 16,8 2-32-16,0 0-148 0,0 0-366 0,0 0 163 15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emf"/><Relationship Id="rId5" Type="http://schemas.openxmlformats.org/officeDocument/2006/relationships/customXml" Target="../ink/ink2.xml"/><Relationship Id="rId4" Type="http://schemas.openxmlformats.org/officeDocument/2006/relationships/image" Target="../media/image410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3702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128794" y="433936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0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97" y="483326"/>
            <a:ext cx="11869200" cy="570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084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03" y="574766"/>
            <a:ext cx="11875571" cy="550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3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89" y="84923"/>
            <a:ext cx="11665130" cy="58779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5D59EAA-939A-497B-B055-BB5ADBBDEC6C}"/>
              </a:ext>
            </a:extLst>
          </p:cNvPr>
          <p:cNvSpPr/>
          <p:nvPr/>
        </p:nvSpPr>
        <p:spPr>
          <a:xfrm>
            <a:off x="1727200" y="5531556"/>
            <a:ext cx="8184444" cy="1326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b="1" dirty="0"/>
              <a:t>يمكن جمع العدد مع نفسه لايجاد الناتج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5292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69" y="561703"/>
            <a:ext cx="11932566" cy="564717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1" name="Ink 110"/>
              <p14:cNvContentPartPr/>
              <p14:nvPr/>
            </p14:nvContentPartPr>
            <p14:xfrm>
              <a:off x="1861330" y="3710121"/>
              <a:ext cx="423720" cy="435600"/>
            </p14:xfrm>
          </p:contentPart>
        </mc:Choice>
        <mc:Fallback xmlns="">
          <p:pic>
            <p:nvPicPr>
              <p:cNvPr id="111" name="Ink 11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55210" y="3701841"/>
                <a:ext cx="437040" cy="44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2" name="Ink 151"/>
              <p14:cNvContentPartPr/>
              <p14:nvPr/>
            </p14:nvContentPartPr>
            <p14:xfrm>
              <a:off x="3678250" y="4604361"/>
              <a:ext cx="300960" cy="21821"/>
            </p14:xfrm>
          </p:contentPart>
        </mc:Choice>
        <mc:Fallback xmlns="">
          <p:pic>
            <p:nvPicPr>
              <p:cNvPr id="152" name="Ink 15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668890" y="4597207"/>
                <a:ext cx="318960" cy="3756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7036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168"/>
            <a:ext cx="11887200" cy="608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34137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4195</TotalTime>
  <Words>7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26</cp:revision>
  <dcterms:created xsi:type="dcterms:W3CDTF">2021-12-03T20:10:49Z</dcterms:created>
  <dcterms:modified xsi:type="dcterms:W3CDTF">2022-12-02T18:27:17Z</dcterms:modified>
</cp:coreProperties>
</file>