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1:57.0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7035A6-7BA6-48B0-B99C-8E9AEF65E3B6}" emma:medium="tactile" emma:mode="ink">
          <msink:context xmlns:msink="http://schemas.microsoft.com/ink/2010/main" type="writingRegion" rotatedBoundingBox="31922,1334 33937,1334 33937,3377 31922,3377"/>
        </emma:interpretation>
      </emma:emma>
    </inkml:annotationXML>
    <inkml:traceGroup>
      <inkml:annotationXML>
        <emma:emma xmlns:emma="http://www.w3.org/2003/04/emma" version="1.0">
          <emma:interpretation id="{45914946-F4C0-42C2-8366-70929D8D01D8}" emma:medium="tactile" emma:mode="ink">
            <msink:context xmlns:msink="http://schemas.microsoft.com/ink/2010/main" type="paragraph" rotatedBoundingBox="31922,1334 33937,1334 33937,3377 31922,3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A415EF-DAF5-4B6A-83F5-C72E7BCFF113}" emma:medium="tactile" emma:mode="ink">
              <msink:context xmlns:msink="http://schemas.microsoft.com/ink/2010/main" type="line" rotatedBoundingBox="31922,1334 33937,1334 33937,3377 31922,3377"/>
            </emma:interpretation>
          </emma:emma>
        </inkml:annotationXML>
        <inkml:traceGroup>
          <inkml:annotationXML>
            <emma:emma xmlns:emma="http://www.w3.org/2003/04/emma" version="1.0">
              <emma:interpretation id="{FE415A51-C1B5-45F7-9DD0-94F4A46CEDD3}" emma:medium="tactile" emma:mode="ink">
                <msink:context xmlns:msink="http://schemas.microsoft.com/ink/2010/main" type="inkWord" rotatedBoundingBox="31922,1334 33937,1334 33937,3377 31922,3377"/>
              </emma:interpretation>
            </emma:emma>
          </inkml:annotationXML>
          <inkml:trace contextRef="#ctx0" brushRef="#br0">1392 254 1 0,'1'-14'243'0,"-1"-7"4"0,-1 6-3 15,1-2 6-15,-3-1-13 0,0 4-7 0,-6-3-10 16,1 2 2-16,-2 0-16 0,0 0-16 0,0 1-11 16,-7 3-13-16,4-2-14 0,-10 1-11 0,5 6-14 15,-6-7-9-15,-4 6-6 0,0 0-16 0,-3 1-6 16,-10 5-1-16,2-4 7 0,-5 5-9 0,3 5-10 15,-2-2 1-15,0 7-6 0,-2-3-2 0,6 7-1 16,-2 1 6-16,-3 5-6 0,4-1 2 0,0 1 2 16,0 4-5-16,1 3 6 0,0 2 2 0,-2-1-5 15,1 9-2-15,6 3 6 0,-15 14 2 0,7 0 2 16,-2 2 5-16,15-7-4 0,-9 11 3 0,4 3-6 16,8-2-4-16,5-11 0 0,-5 14 4 0,6-14 0 15,7 1-7-15,2 0-1 0,-8 18 5 0,8-21-1 16,0 3-3-16,1-3-6 0,2 3 1 0,4-2 3 15,1-4-4-15,1 4-5 0,-1 1 2 0,8-2-5 16,-4-4-1-16,10 1-1 0,-1-1 0 0,4-4-3 16,-3 4 2-16,1-7-3 0,3 1-4 0,4-3 5 15,4-3-1-15,-3-1-1 0,7-2 3 0,0 0 7 16,14-1 4-16,0-4 1 0,3-2 1 0,3-5 4 16,6-3-6-16,4-2 5 0,20-4-3 0,0-7 7 15,1-4 3-15,-1-4-8 0,3-8 4 0,0-3-10 16,0-2-3-16,-4 0-4 0,-2-5 0 0,-1-2 0 15,-7-4 3-15,1-5 1 0,-2 4-32 0,0-6-26 16,-5-9 0-16,-4 1 0 0,0-3 0 0,-18 10 0 16,9-17 0-16,-3-1 0 0,-3 2 0 0,-13 10 0 15,6-15 0-15,-10 15 0 0,0-20 0 0,-7 16 0 16,-8-4 0-16,6-11 0 0,-9 13 0 0,-3 4 0 16,-6-2 0-16,-3-2 0 0,-2 2 0 0,-2 0 0 0,-8-1 0 15,-7-14 0-15,4 19 0 0,-6 1 0 16,-15-15 0-16,8 19 0 0,-12-12 0 0,-7 2 0 15,7 15 0-15,-11-9 0 0,-2 0 0 0,-8 8 0 16,20 7 0-16,-6 5 0 0,-16-3 0 0,-2 4-118 0,1 6-157 16,17 6-51-16,-24 3-69 0,-2 8-64 0,7 8-75 15,-2 6-70-15,2 6-310 0,3 3-989 16,-7 5 437-16</inkml:trace>
          <inkml:trace contextRef="#ctx0" brushRef="#br0" timeOffset="-685.596">558 924 37 0,'-13'0'263'16,"-1"2"-5"-16,5-2-5 0,-2 4-3 0,2-3-7 15,9-1-7-15,-18 1-14 0,11-1-1 0,7 0-13 16,-12 1-2-16,12-1 10 0,0 0-17 0,-14-1 2 16,14 1-21-16,0 0-6 0,0 0 1 0,0 0-5 15,0 0 3-15,0 0-13 0,0-8-2 0,0 8-1 16,12-10-8-16,-4 4-7 0,5-3-14 0,1-2-11 16,10-3-6-16,-1-3-14 0,10-9-6 0,6-2-13 15,2 2-6-15,2-2-5 0,3-3-9 0,-6-5-3 16,5 4-5-16,-3 0-8 0,-1-3 1 0,-3-4 18 15,-3 13-1-15,-3-5 7 0,-2 10 8 0,-7 4 1 16,-10 4 0-16,-2 1-2 0,2 1-5 0,-5 4-1 16,4 0-2-16,-6 0-7 0,-4 1-6 0,4 2-9 15,0 1-3-15,-6 3-7 0,0 0-6 0,0 0-1 16,0 0-6-16,-6 17 0 0,0-2-7 0,-9 10-1 16,-5 8-1-16,0 5 2 0,1-2 0 0,-3 5-9 15,3 1 0-15,-1 1-3 0,-1 2 9 0,-6 3 1 16,4 0 2-16,-1-1-1 0,-10 15 1 0,7 1 3 15,2-16 1-15,-3 0-12 0,7-5 11 0,-6 3-1 16,1 0-2-16,2-1 2 0,-2-1-5 0,5-1 1 16,-2-3 2-16,2-1-4 0,2-5 4 0,2-1-7 15,5-4 0-15,0-3-7 0,-2-1 10 0,8-3 2 16,-2-6 1-16,2 2-5 0,-1-4 0 0,1 3-14 16,0-10-20-16,6 1-21 0,-2 1-19 0,-1-4-22 15,3-4-36-15,0 0-67 0,0 0-75 0,0 0-60 16,5-30-80-16,5 3-56 0,-1-8-380 0,10-8-910 15,-7 3 403-15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52.7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01A899-CBBB-4EBC-8867-9230FA50DB16}" emma:medium="tactile" emma:mode="ink">
          <msink:context xmlns:msink="http://schemas.microsoft.com/ink/2010/main" type="inkDrawing" rotatedBoundingBox="26850,11910 30621,12068 30616,12197 26844,12038" semanticType="underline" shapeName="Other">
            <msink:sourceLink direction="with" ref="{BD0951D8-D505-472C-B1C8-D3C668FF0019}"/>
          </msink:context>
        </emma:interpretation>
      </emma:emma>
    </inkml:annotationXML>
    <inkml:trace contextRef="#ctx0" brushRef="#br0">-1606 2565 35 0,'18'-7'168'0,"1"-3"6"0,-2 5-7 15,-3-5-2-15,2 3-4 0,-2 0 1 0,-4 4-5 16,-3-1-6-16,3 0-8 0,-4 3-6 0,-1-1-4 15,1-3-5-15,-6 5-3 0,0 0-3 0,12-6 2 16,-12 6-5-16,1-1-1 0,-1 1 0 0,0 0-4 16,8-1-7-16,-8 1 8 0,0 0-9 0,0 0-8 15,0 0 4-15,0 0-5 0,0 0-2 0,0 0 2 16,-29-5-7-16,17 5 7 0,2 0-4 0,-7 0 0 16,-7 0 4-16,-4 0 1 0,-5 0-3 0,-6 5-4 15,-7-4-8-15,7 0 3 0,-5 3 1 0,3-2 5 16,-1-2-11-16,0 5-4 0,1-5-6 15,0 0-2-15,0-4 3 0,-3 4-4 0,2 4-1 0,0-2-4 16,-4-4-3-16,7-2-3 0,6 3-2 0,-8-5-3 16,-2 5-11-16,-2 1 3 0,0-2-4 0,4 2-3 15,-8-4-3-15,1 4-3 0,3-2-1 0,-2 4-4 16,6-4 0-16,-6-1-1 0,5 3-3 0,-2-2 1 16,1 2-4-16,3 0-1 0,0-4 0 0,7 4-2 15,0-3-2-15,-8-3 0 0,0 6-5 0,8 0 5 16,2-1-3-16,-15-2 0 0,0-1-3 0,-1 0-1 15,5 0 0-15,-2 1-3 0,-4 0 4 0,2-1-1 16,2-3 0-16,-1 4-2 0,6-2 1 0,5-1 0 16,-6 2-2-16,-3 1 0 0,2-1 0 0,8 3 6 0,1-3-10 15,-9-2 4-15,1 1 0 0,-4 3-2 16,3-1-1-16,3-4-2 0,-6 4 2 0,14-1 7 0,-15-4-8 16,-1 4 2-16,4-2-2 0,-3 3-2 15,2 2 2-15,2-5 1 0,-4 5-4 0,0 0 4 0,16 1-2 16,-3-2 3-16,-3-1-2 0,-4 3-2 0,-2-2 7 15,8 0-4-15,3 1-2 0,2-2 1 0,-3 2 0 16,2-1 0-16,2 2 1 0,-4-4-2 16,12 4 0-16,-4-1 0 0,-1 1 1 0,9 0 2 0,-8 0-4 15,6-1 3-15,-2 1-1 0,5 0-4 0,3-3 5 16,1 6-3-16,10-3 0 0,-14 0 4 0,14 0-6 16,-12-3 2-16,12 3-2 0,0 0-2 0,0 0 0 15,-7 4 4-15,7-4-3 0,0 0 1 0,0 0 4 16,19 14-2-16,-7-7 1 0,3 1 1 0,4-1 0 15,6 1 0-15,6 3 0 0,-4-3 1 0,20 2-1 16,-2 2 3-16,2-4 0 0,6 0 4 0,1-6-1 16,2 3-1-16,18-3 3 0,-16-4-1 0,18 2-4 15,-20 0 2-15,3 0 1 0,0 0 0 0,-2-4-2 16,1 4 1-16,17 0-3 0,-17-1 1 0,-1-1-1 16,-4-3 0-16,6 2 1 0,-6 0 0 0,1-2-2 15,2 3 4-15,-1 0-4 0,-2 0 1 0,7 2 3 16,-2-2-3-16,19 2 0 0,-23-2 0 0,7 2-4 15,-2-2 2-15,17-3 2 0,-19 5-5 0,20-2 10 16,-18 2-5-16,17-1 0 0,-2 2 2 0,-15 3-4 0,-5-2 0 16,7-1 2-16,-4 1-2 0,1 2 1 0,24 2 1 15,-30-3 1-15,9-1 0 0,-4 4 3 16,1-1-1-16,-5-4 0 0,0 1-5 0,-5 7 4 16,4-7-1-16,-8 2 2 0,1-2-6 0,0-2 6 0,-2 1-2 15,-2 2 2-15,-10-3-4 0,-2 3 4 0,1-3-4 16,1 4 1-16,-4-4-2 0,3 1 4 15,-3-2-6-15,0 5 2 0,-4-4 1 0,-2 7-2 16,-1-6 2-16,0-1-4 0,-2 2 5 0,-3-1 0 0,-1-1 6 16,4 3-8-16,-9 0-1 0,3-3-4 0,-3 0 5 15,0 4 1-15,-1-2 0 0,-1 3-1 16,-2-5-1-16,-5 0 1 0,0 0 3 0,0 0-2 0,0 0 2 16,0 0-1-16,0 0 1 0,0 0 1 0,-44 0-3 15,11 4 2-15,-10-4 0 0,-8 0-2 0,-4 0-2 16,-20-4 4-16,-4-3-2 0,-1 3-5 0,-8 2 5 15,-3 1 1-15,-7-2 0 0,4-1 1 0,-3-6 0 16,-1 5-3-16,-34-2 2 0,36 4 0 0,0-4-2 16,-38-7 2-16,40 10-3 0,0-4 3 0,0 0 1 15,4 6-4-15,2 0 3 0,2-5 2 0,-1 6-4 16,6-2 5-16,2 3-5 0,-1-7 0 0,25-3 0 16,-5 10 3-16,2-2-1 0,-19-2-4 0,23 2 3 15,-7 1-1-15,8-3-1 0,4 2 1 0,-4 2 3 16,0-1-3-16,6-7 0 0,3 8 3 0,0-3-4 15,2 3 2-15,10 1-1 0,2-2 0 0,-1 1 2 16,-2 0-2-16,6 1 0 0,0-2-3 0,10-1 9 16,-3 0-6-16,-2 0-2 0,5 2 1 0,0 0 1 15,1-1 1-15,4 1 1 0,-2 1 1 0,5-2-6 16,9 1 9-16,-17 0-6 0,10 0-2 0,7 0-2 16,-12-4 0-16,12 4 0 0,-5-2 1 0,5 2-1 15,0 0 3-15,0 0-1 0,0 0 0 0,24 9-1 16,-7-5 1-16,7 0-1 0,6 0 2 0,10 2-1 0,4-1 2 15,7 1 0-15,5-4 0 0,21 4 1 0,0 1 2 16,-3-3-1-16,5-1-2 0,-3 0 0 0,2 2 0 16,-1 1 0-16,4 3 2 0,-7-2-2 15,1-5-2-15,-16-2 2 0,23 4 1 0,-3-3 2 0,-1-1-3 16,-3 0 3-16,2 1-1 0,3 4-3 0,-6-2 3 16,-14-1-2-16,15 3-1 0,3-8 2 0,-22 6 0 15,2-8 2-15,-1 3-1 0,-2 6 10 0,4 0 5 16,-6-4-3-16,1-4 0 0,-3 10 3 0,-4-6-5 15,-1 0 0-15,-14 4-2 0,-1-7 1 0,10 2-2 16,-11 2 4-16,-1 5-6 0,-5-8-2 0,-6 5 0 16,1-3 1-16,-3 3 0 0,-2-2-4 0,-4-1 2 15,1 3-1-15,-2 0 0 0,2-3 1 0,-11 0-3 16,7 1 1-16,4-1 0 0,-11 0 2 0,3 4 2 16,-3-4-24-16,0 0-18 0,12 0-26 0,-12 0-28 15,0 0-36-15,0 0-36 0,0 0-38 0,0 0-27 16,0 0-33-16,0 0-46 0,0 0-43 0,-30 2-37 15,13-2-322-15,-10 0-766 0,-12-2 340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49.0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77A636-E950-49ED-834D-A134A2E13BE6}" emma:medium="tactile" emma:mode="ink">
          <msink:context xmlns:msink="http://schemas.microsoft.com/ink/2010/main" type="inkDrawing" rotatedBoundingBox="25315,8507 27948,6200 29606,8093 26973,10400" hotPoints="28798,8532 27304,10026 25809,8532 27304,7037" semanticType="enclosure" shapeName="Circle"/>
        </emma:interpretation>
      </emma:emma>
    </inkml:annotationXML>
    <inkml:trace contextRef="#ctx0" brushRef="#br0">2361 579 33 0,'-5'-13'34'0,"3"-5"22"0,-4 6-9 0,0-6-2 15,-1-2-1-15,-2-4-5 0,-5 5 0 0,1-2-2 16,-4 0-9-16,-3 1-8 0,-1 0 4 0,-2 2-1 16,-10-3-4-16,-2 1 0 0,-1 2-6 0,-5-3 0 15,0 7-2-15,0 0-5 0,-7 4 1 0,3 3 4 16,-4 2 0-16,-4 2-12 0,0 3 8 0,0 1 1 16,-1 5-5-16,-4 2 6 0,-16 4-5 0,-3 7 0 15,-3-5 2-15,9 7 1 0,-3-1-2 0,16-4 2 16,-16 9-3-16,5 0 2 0,2 3 4 0,14-8-7 15,-15 6 0-15,15 2 5 0,-13 4-5 0,19 0 12 16,-15 7-2-16,0 4-15 0,-2 1 11 0,10 4 0 16,11-14 2-16,-8 20-1 0,4-2-3 0,14-13 1 15,-11 17 0-15,12-9-3 0,5-1 0 0,1 2 1 16,5 17-2-16,1-18-4 0,7 4 0 0,-4 15 9 16,0 4-5-16,8 0-6 0,3-18 5 0,0 21 5 15,6-2-3-15,2 0 2 0,2 2 2 0,8-3-1 16,2-3 1-16,3-15-4 0,2 15 4 0,1 0-5 15,0 3 8-15,-11-20-1 0,3-4-3 0,6 3-1 16,-3-3 28-16,6-2-15 0,5-2 1 0,1 1 5 16,17 15-9-16,-17-16-2 0,7-2 5 0,3-3-6 15,22 7-1-15,3-3-11 0,9-6 16 0,4-4 2 16,-6-10 5-16,5-1-8 0,0-11 0 0,1-3 5 16,5-6-2-16,7-6-5 0,1 0 1 0,-2-5-1 15,4-6 1-15,3-6-2 0,-5-6 6 0,6-1-11 16,27-14 0-16,-35 7 3 0,-1-5 2 0,27-23 4 15,-34 16-7-15,33-32-5 0,-11-5 2 0,-6 2-3 16,-1-10 0-16,3-8-2 0,-12-7-4 0,-2-6 4 16,-6 7-1-16,-5-2-1 0,-3 0 2 0,-12 4-8 15,-9-15 4-15,-13-3-1 0,0 2-2 0,-18 0 3 0,-14 4 5 16,-7 34-13-16,-13-3 7 0,-29-27-2 0,3 40-3 16,-36-23 6-16,20 34-3 0,-42-19-13 0,22 35 2 15,-54-10-8-15,-4 13-18 0,-1 8-16 0,-9 12-26 16,-10 6-14-16,4 11-79 0,-3 0-191 0,-5 7 84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49.8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3337A8-3241-4EC8-B9D6-5E680E578ACC}" emma:medium="tactile" emma:mode="ink">
          <msink:context xmlns:msink="http://schemas.microsoft.com/ink/2010/main" type="inkDrawing" rotatedBoundingBox="12497,8085 15969,6492 17276,9342 13803,10934" hotPoints="16488,8869 14748,10609 13009,8869 14748,7130" semanticType="enclosure" shapeName="Circle"/>
        </emma:interpretation>
      </emma:emma>
    </inkml:annotationXML>
    <inkml:trace contextRef="#ctx0" brushRef="#br0">2104 106 45 0,'-6'-18'58'0,"-5"1"-13"0,-4 0-4 0,0 0-8 16,-6 5-3-16,-6 0 2 0,-3 2-7 0,-17 7 0 0,0 0-4 16,-8 6-2-16,-19 5 1 0,0 6 2 0,0 4 1 15,1 7-5-15,-1 3 0 0,-1 0-2 16,-6 3-2-16,1 9-5 0,-8 2 5 0,-26 21 5 15,38-14-7-15,-36 23 14 0,38-23 1 0,-28 25 6 16,36-16 0-16,-2 5 7 0,-24 23-7 0,36-24-5 16,3 10 1-16,4-1 4 0,4 5-4 0,4 5 4 15,-9 26-7-15,20-25-3 0,1 4 1 0,-4 38 8 16,7-4-9-16,12-32-2 0,7 0-6 0,7 38-1 16,7-4 5-16,0-38 7 0,6-5-12 0,7 4 6 0,6-7 0 15,1 4 2-15,8-1-4 0,2 3 4 0,10-15 6 16,11 0-1-16,2-5-2 0,11 0-4 15,31 14 7-15,-31-27 12 0,15-8-4 0,38 10-1 16,-33-24-2-16,40 11-3 0,-7-5-1 0,-30-14 0 0,45-2 0 16,7-10 4-16,11-13-1 0,0-5-3 0,2-11-4 15,-5-10 0-15,-2-10-6 0,-7-9 1 0,3-9-3 16,3-5-4-16,-5-9 3 0,-6-6-4 16,-10-5 4-16,-9 0-2 0,-15-6-4 0,-15 2 1 0,-6-13-3 15,-16-13 6-15,-11-4-9 0,-11-13-2 0,-14-5-2 16,-15 12 2-16,-13-5-2 0,-19 4 0 0,-12-5-9 15,-13-5 1-15,-11 5-2 0,-18 5-2 0,-11 7-3 16,-14 5 11-16,-15 9-12 0,-2 13 5 16,-16 18-4-16,-16 7 6 0,-8 21 2 0,-16 11-14 0,-22 17-8 15,-20 14-20-15,-13 8-16 0,-15 10-29 0,-6 14-48 16,-28 15-103-16,0 6-264 0,-1 7 117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08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C8562F-29E4-44FF-91E8-5DD1C8259DDD}" emma:medium="tactile" emma:mode="ink">
          <msink:context xmlns:msink="http://schemas.microsoft.com/ink/2010/main" type="inkDrawing" rotatedBoundingBox="25961,1990 30711,1628 30816,3002 26065,3363" hotPoints="30697,2019 30667,3125 26092,3003 26122,1897" semanticType="enclosure" shapeName="Rectangle"/>
        </emma:interpretation>
      </emma:emma>
    </inkml:annotationXML>
    <inkml:trace contextRef="#ctx0" brushRef="#br0">363 171 19 0,'13'3'126'0,"-13"-3"-4"0,13 0-7 0,-1 0 12 16,5-3-3-16,1 3 8 0,9-3-8 0,1-1-4 16,-3 1 0-16,5-2 9 0,1-1-5 0,11 1-9 15,-3-4-10-15,1-2-7 0,-10 4-6 0,11-4-1 16,-2 0-1-16,5-2-6 0,-3 1-10 0,1 2-8 16,7-2-6-16,4 3-3 0,-2 0-1 0,3-2-5 15,2 4 0-15,25 2-11 0,-3 2-1 0,-1-1-2 16,-2 3-2-16,5 2-3 0,0 3-1 0,2-2-1 15,-2 0-1-15,1 2-4 0,3 1 3 0,-7-3-2 16,-2 2-5-16,4-4 3 0,-5 5-1 0,5 2 0 16,-2-5 4-16,5 5-2 0,2-6 0 0,3 2-1 15,-7-6-5-15,1 2 5 0,1 1-3 0,0 1-4 16,0-2 0-16,-2-3 4 0,0 3-8 0,5-3 3 16,-11 4-4-16,3 0-4 0,2 8 4 0,-23-6-2 15,21 6-3-15,-20-4-2 0,2 3 2 0,-4 0 1 16,1 3-1-16,0-3-3 0,-7 0 3 0,4 0-3 15,-4-3 1-15,-5 1 1 0,-11-3 0 0,-3-1-2 16,-3-1 3-16,1-1-2 0,2-2-1 0,0-1-2 16,-3-2 4-16,-1-2-3 0,1 1 2 0,-1 0 1 15,-6 0 17-15,-5 4 13 0,5-5 0 0,-5 3-4 16,1 0-2-16,-2-1 5 0,-4 2 3 0,0 1 1 16,-3-1-10-16,2-1 3 0,2 0-5 0,-4-1 5 15,-1 4-2-15,-3-1-11 0,-3 3 0 0,11-1 2 16,-11 1-4-16,0 0-5 0,8-4-1 0,-8 4-2 15,0 0 3-15,3-3-2 0,-3 3-3 0,0 0-4 16,0 0 3-16,0 0-1 0,0 0 1 0,0 0-6 16,0 0 1-16,0 0 1 0,6 10-1 0,-6-10 1 15,-8 14-4-15,5-12 3 0,3 5 1 0,-3 4-2 16,0-2 3-16,3 2-5 0,-6 3 3 0,4 4 5 16,-1 1-8-16,-3 6 2 0,2 0-1 0,-2 5 0 0,0-2 2 15,-2 11 2-15,-1-4 0 0,5 4-5 16,-6-4 5-16,3 3-1 0,-1 0 0 0,5-11 0 15,-3 2 2-15,0-1 1 0,0 0-2 0,2 10-3 16,1-9-1-16,1-5 4 0,4-1 0 0,-2 4-2 16,1-3-1-16,-1-1 2 0,5-2-1 0,-2-3 4 15,0 0 0-15,-2-1-1 0,-1 1-2 0,6 6-2 0,-4-8 2 16,2 2-3-16,1-2 7 0,-2-2 8 16,-2 4-15-16,1-3 3 0,1 1-1 0,0-1 3 15,-3 2-3-15,4-3-3 0,0-2 3 0,-4-4 1 16,3 2 2-16,-3-2-3 0,1-3-1 0,-1-5-2 0,2 9 2 15,-2-9 1-15,1 11-1 0,-1-11-3 16,3 7 0-16,-3-7 5 0,0 7 1 0,0-7-2 16,0 0 2-16,0 0-2 0,0 0 2 0,0 9 6 15,0-9 18-15,0 0-5 0,-12 8 1 0,4-6-1 16,-4 2-1-16,-3-3-5 0,-4 2 5 0,-3-1 1 0,-8 4-5 16,-3-1-3-16,4-1 0 0,-16-3-1 15,1-1 2-15,-3-1-1 0,-4 1 1 0,-4-4-1 16,2 1-6-16,-4 3-2 0,-17-11 1 0,15 9 4 15,-16 4-4-15,16-4-1 0,-18 4 0 0,20-2 2 16,-2 0 1-16,1 0 5 0,1 0-8 0,-4-2-1 16,-10 4 1-16,14-4 4 0,-1 4-4 0,-19-1-3 15,0 6 3-15,18-6-4 0,1 4 9 0,-19-3-3 16,18-2-7-16,-16 3 5 0,-1-1-3 0,-1-2-1 16,3 4 4-16,16-4 7 0,-19 0-12 0,21 7 2 15,-22-5 3-15,19 2-10 0,4-3 8 0,-2-1-4 0,-1 2-3 16,-16-2 6-16,20 2 2 0,-1-2-5 15,-4 0 4-15,3 3-4 0,-1-3 2 0,-1 0 1 16,-1 2-6-16,-19-4 8 0,20 4-10 0,-22-1 15 16,1-4-10-16,5 6-7 0,18-3 6 0,-1 7 8 15,2-3-11-15,-1 3 1 0,5-2 6 0,-4 2 1 0,5 0-5 16,-1 0 1-16,4-3 1 0,0 3-4 16,5-1-1-16,-2 0 5 0,15-1-1 0,-6-3 4 15,-5-1-4-15,8 5 2 0,-1-2-3 0,2-4 4 16,0 5-3-16,-1-5-3 0,3 3 4 0,-3 0-11 15,5-2 8-15,-3-1 8 0,4 2 2 0,6-2-5 16,-1-2 5-16,3 2-8 0,3-1 12 0,3 1-15 0,12 0 0 16,-21-4 0-16,9 2 4 0,2-2 3 15,10 4-6-15,-18-1 5 0,18 1-7 0,-12-3 6 16,12 3 0-16,-13-3-5 0,13 3 4 0,-9 0 2 16,9 0 0-16,0 0-7 0,-13-5 7 0,13 5 5 15,-6-6-1-15,6 6-3 0,0 0-4 0,-1-7-1 0,1 7-2 16,1-11 4-16,-1 11-4 0,5-14-4 15,-4 3 11-15,1-3-3 0,4-3-3 0,0-1 1 16,-6 7 1-16,2-9 2 0,8-2-3 0,-8-1 2 16,4 0 3-16,-5-5 3 0,-1 1-7 0,6 0-3 15,-1-1 3-15,-4-12-2 0,5 3 0 0,-4 0-4 16,-2-4 4-16,0 13 0 0,0-12-2 0,0 0-21 0,0-1-8 16,0 1-20-16,4 2-29 0,-2-1-17 15,2 10-37-15,-2 0-25 0,3 1-45 0,4 0-61 16,0 4-75-16,3-1-178 0,4 1-563 0,1 1 249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11.8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4C4551-D0E3-479F-BE75-0EEC29E87CB2}" emma:medium="tactile" emma:mode="ink">
          <msink:context xmlns:msink="http://schemas.microsoft.com/ink/2010/main" type="inkDrawing" rotatedBoundingBox="5348,2989 11157,2870 11159,2952 5350,3072" shapeName="Other"/>
        </emma:interpretation>
      </emma:emma>
    </inkml:annotationXML>
    <inkml:trace contextRef="#ctx0" brushRef="#br0">5808 51 128 0,'0'0'207'0,"0"0"-5"15,0 0-10-15,0 0-2 0,0 0 0 0,0 0-4 16,-21-6-2-16,15 2-10 0,-6 0-11 0,3 0-9 16,-4 2 3-16,0-2-18 0,-8 1-14 0,3-2-5 15,-7 1-13-15,-2 2-1 0,0-2-5 0,-2 1-11 16,5-1 3-16,-3 2-4 0,-4 1-13 0,4-3-8 16,0 8-8-16,-3-3 1 0,1 0-6 0,0 0-9 15,0-1-8-15,-2 0 2 0,3 3-6 0,-5-2 1 16,0 1-4-16,-8-1 1 0,0 5-5 0,2-6 3 15,-2 1-8-15,-4-1 9 0,2 0-8 0,3 3-4 16,-3-2-1-16,-1-2 5 0,3-3-4 0,1 5-3 16,0 2 2-16,7-2-6 0,4 2-1 0,-4-2-1 15,-8 1 5-15,9-1-1 0,-1 3-3 0,-8-2-3 16,8-1-3-16,-5 2 2 0,-1-1-4 0,-7 0 0 16,15 2 2-16,0 0 6 0,-9-2-5 0,8-2 0 15,-11 7-3-15,3-3-1 0,9-2-2 0,-9 3 6 16,11-3-2-16,-3 1-2 0,-1-1 2 0,-8 8-5 15,0-9 6-15,-1 1-5 0,1 0 0 0,2 1-1 16,-5 0 2-16,0 1-1 0,-2 0 2 0,6-4 1 16,-12 0 1-16,5 6-4 0,3-6 0 0,-9 0 0 15,0 1-3-15,5-1 10 0,-9 0-3 0,5 1-2 16,-7-1-2-16,5 2-5 0,-1 2 2 0,2-4 1 16,0-3 6-16,0 3-5 0,0 3 3 0,-3-3-3 15,10 3 2-15,-13-3-1 0,4 1-3 0,-1 1 1 16,2 4 2-16,1-6 0 0,0 5 2 0,0-5 1 15,3 2-7-15,-3 0 4 0,2-2-1 0,-4 1 0 16,1 1 1-16,1 0 1 0,-2-4 2 0,-1 4-1 16,2-4 1-16,-20 0-4 0,22 2 1 0,-1-3 0 15,-1 1-2-15,-1-3-3 0,-4-1 8 0,3 3 1 16,-3 3-5-16,0-6 1 0,4 5 2 0,0 1-2 16,2-2-2-16,0 1 4 0,5 0-2 0,-5-2 3 15,-3 0-3-15,3-1-3 0,4-3 3 0,-2 7-4 16,-8-3 0-16,5 5 5 0,5-1-4 0,-4-1 4 15,-1 0-6-15,1 0 8 0,-2 3-8 0,9 1 7 16,-4-4-8-16,4 7 4 0,4-3-1 0,9-3 0 0,1-1 0 16,6 0 0-16,5 2-29 0,1-2-18 0,7 0-29 15,-1 0-42-15,2 0-53 0,4 0-66 16,8 0-24-16,-12 5-252 0,11-2-559 0,-2 5 247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20.6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3AF202-DFA1-41CD-8CFE-D5698EACAE96}" emma:medium="tactile" emma:mode="ink">
          <msink:context xmlns:msink="http://schemas.microsoft.com/ink/2010/main" type="writingRegion" rotatedBoundingBox="31913,9619 32836,9619 32836,10810 31913,10810">
            <msink:destinationLink direction="with" ref="{83F72CB0-5F12-4FF5-A612-0FE81AFF47E9}"/>
          </msink:context>
        </emma:interpretation>
      </emma:emma>
    </inkml:annotationXML>
    <inkml:traceGroup>
      <inkml:annotationXML>
        <emma:emma xmlns:emma="http://www.w3.org/2003/04/emma" version="1.0">
          <emma:interpretation id="{04A37892-3DE2-4F53-9E5E-53507FCFF984}" emma:medium="tactile" emma:mode="ink">
            <msink:context xmlns:msink="http://schemas.microsoft.com/ink/2010/main" type="paragraph" rotatedBoundingBox="31913,9619 32836,9619 32836,10810 31913,10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E07D6D-155C-498B-90FA-45521D5B802B}" emma:medium="tactile" emma:mode="ink">
              <msink:context xmlns:msink="http://schemas.microsoft.com/ink/2010/main" type="line" rotatedBoundingBox="31913,9619 32836,9619 32836,10810 31913,10810"/>
            </emma:interpretation>
          </emma:emma>
        </inkml:annotationXML>
        <inkml:traceGroup>
          <inkml:annotationXML>
            <emma:emma xmlns:emma="http://www.w3.org/2003/04/emma" version="1.0">
              <emma:interpretation id="{C462CA2F-7674-4AEB-A6DA-FA5267D90072}" emma:medium="tactile" emma:mode="ink">
                <msink:context xmlns:msink="http://schemas.microsoft.com/ink/2010/main" type="inkWord" rotatedBoundingBox="31913,9619 32836,9619 32836,10810 31913,10810"/>
              </emma:interpretation>
            </emma:emma>
          </inkml:annotationXML>
          <inkml:trace contextRef="#ctx0" brushRef="#br0">50 654 182 0,'0'0'197'0,"0"0"-2"15,0 0-6-15,0 0-6 0,0 0-8 0,0 0-1 16,0 0 0-16,0 0-6 0,0 0 2 0,5 3-13 16,-5-3-6-16,0 0-5 0,0 0-4 0,0 0 3 15,0 0-4-15,0 0-2 0,0 0 5 0,0 0-6 16,0 0-8-16,0 0 8 0,0 0-13 0,0 0-5 15,0 0 1-15,0 0-1 0,0 0-7 0,0 0-8 16,-10-18-10-16,7 12-20 0,2 1 6 0,1 5-5 16,-5-10 4-16,5 1-7 0,-1 0-9 0,-1-1-5 15,2-4-6-15,0-1 0 0,2-2-7 0,-4-1-2 16,4-3 5-16,-2-7-2 0,1 7-1 0,4-3-4 16,-1 1 4-16,1-1-6 0,0 2-4 0,2 1 1 15,4-7-10-15,-1 9-3 0,4-1-2 0,-1-3-3 16,1 3-6-16,4-1 2 0,2 0-1 0,9-8-3 15,-10 9-1-15,9 4-1 0,5-8 0 0,-6 10-3 16,0 1 4-16,-1 1-6 0,0-1 1 0,-1 2-4 16,0 0 0-16,-6 8 16 0,-2-5-1 0,0 1-5 15,-1 5-2-15,-1-3 1 0,-6 5-4 0,4-2-1 0,-1 2-2 16,-3 2 0-16,1 2 0 0,-1-1 0 16,-1 6-2-16,4-1-2 0,-4 0 5 0,2 6-2 15,-1-3 0-15,-3 6-1 0,2 5 1 0,-4-6 2 16,4 6-1-16,-7 3-1 0,-1-2 0 0,2 0 0 0,-2-1 4 15,-3 6 9-15,1-4 2 0,-4 1-4 0,0 2 0 16,-4 0 0-16,2 1-1 0,-7 9 4 0,3-12-6 16,-2 12-1-16,-1-5 1 0,-3 3-1 0,-3 1 0 15,-2-4-2-15,7 0 1 0,2-4-1 0,-6-3-4 16,4-4 4-16,-4 14-2 0,-1-6 4 0,-5 0-3 16,6-4-2-16,2-5 3 0,-4 4-1 0,-4 2 1 15,6-7 0-15,-9 8-2 0,5-7-2 0,5 1 3 16,-3-3 0-16,3 0-1 0,2 2 1 0,4-8-4 15,-4 2 2-15,6-3 3 0,-1 1-5 0,0 1 2 16,3-3-1-16,1 0-1 0,-1-3 1 0,2 1 1 16,1-4-2-16,3 0-1 0,-3 2 3 0,4-2-3 15,2-4 2-15,-6 5 1 0,6-5 4 0,-4 5 0 16,4-5 10-16,-2 5 9 0,2-5 8 0,0 0 3 16,0 0 1-16,15 2-4 0,-15-2 0 0,18-3-3 15,-9 3 1-15,4-3-3 0,2 2-2 0,4-1-1 16,2-1 1-16,11 1-1 0,-5-2 3 0,1 1-5 15,13 3 5-15,2-3 1 0,0 2-2 0,-1-2-5 16,-3-1 0-16,-5 2 1 0,4-3-2 0,-1 2-1 16,3 0 4-16,4-1-4 0,-14 3-2 0,3-1 0 15,-6 2-2-15,4-4-3 0,-7 3 1 0,3 0-1 16,-7 1 0-16,-2-2-4 0,-3 2 2 0,5 0-1 16,-8 0 0-16,-3-3-4 0,1 3 2 0,-1 0 0 15,-9 0-1-15,14 0 1 0,-14 0-1 0,11 0-1 0,-11 0-1 16,0 0-22-16,10-6-45 0,-10 6-47 15,5-5-54-15,-5-1-38 0,0-2-62 0,-2-2-47 16,-2 6-55-16,1-14-65 0,-3 4-396 0,0 0-892 16,1-2 395-16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50.1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93291D-49C6-404E-B36F-0AE3A179870C}" emma:medium="tactile" emma:mode="ink">
          <msink:context xmlns:msink="http://schemas.microsoft.com/ink/2010/main" type="inkDrawing" rotatedBoundingBox="10460,11133 11355,11188 11353,11219 10458,11164" shapeName="Other"/>
        </emma:interpretation>
      </emma:emma>
    </inkml:annotationXML>
    <inkml:trace contextRef="#ctx0" brushRef="#br0">889 76 29 0,'0'0'152'0,"3"-9"-4"0,-3 9-11 15,3 0 1-15,-3 0-9 0,0 0-5 0,0 0-4 16,0 0-5-16,0 0-9 0,0 0-4 0,0 0-9 16,0 0 3-16,0 0 0 0,0 0-6 0,0 0-5 15,0 0-3-15,0 0-1 0,0 0-3 0,0 0-2 16,0-8-6-16,0 8-8 0,0 0 1 0,0 0-2 0,0 0-1 15,0 0-5-15,-14-1 6 0,14 1-2 16,0 0 0-16,-12 0 1 0,12 0 1 0,-10 0 3 16,10 0 1-16,-14-2-4 0,14 2-1 0,-16 2 5 15,6-4 9-15,10 2-14 0,-15 0-8 0,5 0 3 16,10 0-3-16,-15-4-4 0,7 4-4 0,8 0-7 16,-18 3 1-16,10-3-2 0,1 1-2 0,7-1-4 15,-18-1 4-15,18 1-7 0,-14 1 4 0,14-1-2 16,-15-1-3-16,3 1 1 0,6-3-4 0,6 3 0 15,-21 0-7-15,21 0 21 0,-19 0-19 0,9 0-2 0,-1 0 3 16,11 0-2-16,-19 0 1 0,8-1-4 16,-1 1-3-16,0 0-2 0,-2-2-2 0,2 2 2 15,-3 0-3-15,3 0 3 0,-2 0-3 0,2 2 0 16,2-4 3-16,-4 2-5 0,2 0 6 0,0 0-9 16,-2 0 7-16,0-4-5 0,5 4 2 0,9 0-1 0,-24 0 9 15,17-1-8-15,-5 1-1 0,4-1 4 0,8 1-2 16,-17-2-5-16,17 2 2 0,-16-3 2 0,8 3 1 15,8 0 2-15,-18 0-2 0,10-4-3 0,8 4 1 16,-15-1 1-16,8 1 2 0,7 0-4 0,-14-1-1 16,7 0-2-16,7 1 4 0,-14 0-8 0,14 0 10 15,-12-6-9-15,12 6 4 0,-14-2 2 0,14 2-3 16,-12-2-3-16,6 1 5 0,6 1 1 0,-9-4-3 16,9 4-2-16,-11 0 6 0,11 0-6 0,-9-3 8 15,3 0-6-15,6 3-2 0,0 0 4 0,-13-1-1 16,13 1-9-16,0 0 12 0,-8-3-4 0,8 3-3 15,-7-4 3-15,7 4 0 0,0 0 8 0,-11-2-10 16,11 2 2-16,0 0 0 0,0 0 0 16,0 0-11-16,0 0-10 0,-8-2-10 0,8 2-11 0,0 0-14 15,0 0-11-15,0 0-14 0,0 0-10 0,0 0-13 16,0 0-17-16,0 0-14 0,0 0-7 0,0 0-6 16,0 0 0-16,0 0 5 0,-9 8 5 0,9-8 6 15,-4 4 8-15,4-4 6 0,-8 3 6 0,8-3 2 16,-7 3 8-16,7-3 4 0,-11 2 6 0,11-2 7 15,0 0-5-15,-9 0 5 0,9 0-2 0,0 0 12 16,-18-2 3-16,18 2 10 0,0 0 0 0,-12 0 3 16,12 0-3-16,-8-3-8 0,8 3-103 0,-7-3-186 15,7 3 83-15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54.6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22C88C-9289-4746-98B1-432099729C62}" emma:medium="tactile" emma:mode="ink">
          <msink:context xmlns:msink="http://schemas.microsoft.com/ink/2010/main" type="inkDrawing" rotatedBoundingBox="20220,11916 26854,11755 26861,12025 20227,12185" shapeName="Other"/>
        </emma:interpretation>
      </emma:emma>
    </inkml:annotationXML>
    <inkml:trace contextRef="#ctx0" brushRef="#br0">6640 168 127 0,'0'0'148'0,"0"0"1"0,-12 2-16 15,12-2 8-15,-8 1-2 0,8-1 3 0,-12 4-3 16,4 0 1-16,-4-2-7 0,2-2-4 0,-4 2-2 0,-3-1-4 16,2-1 1-16,-3-1-4 0,-3 2-6 15,6-1-7-15,-3-1 0 0,-10-1-12 0,6 0-1 16,1 0-4-16,1 0 3 0,-4 0-10 0,-4 0-5 15,6 1-5-15,-4-5 0 0,-1 3-8 0,0-2-1 0,-4 2-2 16,4-4-8-16,0 3-4 0,0-1 1 0,-7-1 1 16,6 5-4-16,-4-8-2 0,2 5-6 15,-1-1 2-15,3-2 1 0,-4 5-6 0,3-3-7 16,-3 1 1-16,-1 2 11 0,6-4-14 0,-6 0-1 0,2 1 5 16,1 1 4-16,1-4-9 0,1 8 6 0,2-6-5 15,-1-1-2-15,1 4 3 0,0 2-2 0,7-3 7 16,-6 0-10-16,3-2-3 0,0 5-2 15,3-1 0-15,-1-3 0 0,2 2-8 0,-2 0 5 0,2 1-10 16,0-3 0-16,1 1-1 0,-1 3 3 0,3 0-3 16,-3 2 2-16,-2-1 1 0,7-1 0 0,-2 0-4 15,-4 1 1-15,4-3 4 0,2 3-9 0,-6-1 4 16,4 1-3-16,0-2-1 0,-3 2 1 0,1 0 14 16,1 2-12-16,-4-2-2 0,4 0-5 0,-1 0 1 15,0 1 7-15,-1-1-7 0,1 3-2 0,-1-3 3 16,-1 0 3-16,5 1-3 0,2-1 13 0,-8 1-13 15,5 4 4-15,-3-5 0 0,3 2-4 0,-2 1 4 16,4-1-2-16,-6 1-9 0,4-1 11 0,-1-2-3 16,1 2-2-16,-4 2 18 0,3-4-18 0,-2 2 5 15,4 5 0-15,-1-6-3 0,-3 3 5 0,-2-1-3 16,0-3 2-16,11 1-5 0,-9 1 1 0,-3-2 2 16,1 1-4-16,7 3 0 0,-7-1 0 0,-1 0 1 15,1-2 1-15,1 1 13 0,-1 2-15 0,-4 0-1 16,1-3 4-16,5 1-4 0,-2 2 0 0,2-4-2 15,-2 2 8-15,5-1 2 0,-3 3-5 0,-2-3 4 0,1 0-2 16,2-1-1-16,-1 2 0 0,-2 1 0 16,4-3-4-16,-4 0 5 0,2 2-1 0,-2-2-2 15,0 0 0-15,4 3 4 0,-16-3 0 0,6 1-4 0,5-1-1 16,0 0 0-16,1 0 6 0,-2 0-3 0,5-1 3 16,-3 1-7-16,-2-3 6 0,3 3-2 15,-2 3 0-15,2-3 2 0,-7-3 2 0,6 3-5 16,2 0-2-16,0 0 4 0,-2 0 9 0,1 3-5 0,-1-6-11 15,0 3 6-15,1 0 1 0,-3 3 2 0,6-2-5 16,-4 0 1-16,2 3 5 0,-2-4-6 16,1 2 2-16,-1-2-2 0,-1 4-2 0,-2-3 6 15,2 1 10-15,-5 0-16 0,-1-4 4 0,-5 2-5 0,7 2 4 16,-3 0 0-16,1-1 3 0,0-1-3 0,1 0 1 16,2 2-4-16,-3-1 2 0,4-1 5 0,0-1-5 15,4 2-6-15,-7-2 12 0,6 2 8 16,1-1-16-16,2 0-2 0,-3 1 7 0,1-1-3 0,-1 0-3 15,0 3 4-15,1 0 0 0,-1-2 2 0,3 1-12 16,-1-1 12-16,-1-1-3 0,-1 4 3 0,-4-4 11 16,-2 2-10-16,-6-2-4 0,9 1-1 0,-7 2-2 15,3-3 7-15,0 1-2 0,0 0 2 0,-7-1 2 16,4 2-7-16,-2-2 3 0,0 1-4 0,-2-1 5 16,5-1 0-16,-3 1-5 0,0 0 1 0,5 1 1 15,-2 2 4-15,4 0 6 0,-4-1-10 0,2 0 1 16,0 2 0-16,1-3 1 0,-1 1-2 0,1 1 2 15,-1 2 0-15,7-3-1 0,-7 0 2 0,7 0-1 16,0 0 0-16,2 0 6 0,0 1-4 0,3-4-4 16,-5 4 3-16,2-1 0 0,-5 4 0 0,5-5-5 15,-1 4 4-15,-3-5 0 0,3 1 2 0,-7-2 1 16,6 1-7-16,-7 0 0 0,1 0 2 0,-1 0 1 16,-1 1-2-16,2-1 0 0,-7 1-1 0,4 3-1 15,2-2 5-15,-2-1 2 0,-1 1 0 0,2 0-4 16,9-2 0-16,-6 0-5 0,6 0 4 0,-1 0 1 15,-1 3-1-15,1-2-3 0,1 1 11 0,0-1-12 0,4-1 1 16,-4 0 3-16,-1 3-1 0,2-6 0 16,-2 3-2-16,2 0 0 0,-2 3 2 0,-4-2 0 15,5-1 1-15,-3 2-8 0,3-1 5 0,-9 2 3 0,3-2-1 16,1 2 17-16,1 0-17 0,5-2 0 0,-2 3-2 16,0-2 17-16,-1-1-13 0,-3 5 1 15,4-6-3-15,-1 6 2 0,1-1-3 0,2-5 0 16,3 0 17-16,-1 5-13 0,-1-4-5 0,3-1 6 0,1 0 0 15,-7-1-2-15,5 1-1 0,-3-1 3 16,3-3-6-16,-1 4 7 0,-2-5-3 0,-1-1 2 16,2 6 0-16,-1-3-5 0,0 0 0 0,-3 0 7 0,5-1-4 15,-3 0 0-15,-7-4 1 0,6 6-1 0,1-2 1 16,-1 4 2-16,3-4 0 0,-2-1-11 0,1 2 10 16,-4-5 1-16,6 3-1 0,-2 1-2 0,2 1 16 15,-2-1-14-15,3 1-1 0,-3-3 3 0,4 2-7 16,1-1 9-16,1 2-3 0,-2 0-1 0,0 2 1 15,1-5-3-15,-1 2 0 0,1-2-3 0,-1 0-33 16,2 0-19-16,-2-5-29 0,7 8-42 0,1-4-65 16,-2 0-80-16,2-2-294 0,-1 1-614 0,0-6 273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01.8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DA7382-0F6A-4603-A164-E048A9BDF472}" emma:medium="tactile" emma:mode="ink">
          <msink:context xmlns:msink="http://schemas.microsoft.com/ink/2010/main" type="writingRegion" rotatedBoundingBox="34243,13891 26542,16557 25811,14447 33512,11781"/>
        </emma:interpretation>
      </emma:emma>
    </inkml:annotationXML>
    <inkml:traceGroup>
      <inkml:annotationXML>
        <emma:emma xmlns:emma="http://www.w3.org/2003/04/emma" version="1.0">
          <emma:interpretation id="{6AAD0771-05C9-4516-B83C-F85D19439B84}" emma:medium="tactile" emma:mode="ink">
            <msink:context xmlns:msink="http://schemas.microsoft.com/ink/2010/main" type="paragraph" rotatedBoundingBox="34243,13891 26542,16557 25811,14447 33512,11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DEBF75-D3B3-434A-BD11-39A7E75CCB84}" emma:medium="tactile" emma:mode="ink">
              <msink:context xmlns:msink="http://schemas.microsoft.com/ink/2010/main" type="line" rotatedBoundingBox="34243,13891 26542,16557 25811,14447 33512,11781"/>
            </emma:interpretation>
          </emma:emma>
        </inkml:annotationXML>
        <inkml:traceGroup>
          <inkml:annotationXML>
            <emma:emma xmlns:emma="http://www.w3.org/2003/04/emma" version="1.0">
              <emma:interpretation id="{C6F0B8E3-A154-4180-98BD-0D8784E90C25}" emma:medium="tactile" emma:mode="ink">
                <msink:context xmlns:msink="http://schemas.microsoft.com/ink/2010/main" type="inkWord" rotatedBoundingBox="34243,13891 32323,14555 31592,12446 33512,11781"/>
              </emma:interpretation>
            </emma:emma>
          </inkml:annotationXML>
          <inkml:trace contextRef="#ctx0" brushRef="#br0">793 3351 146 0,'-5'-6'234'0,"5"6"-8"16,0 0-9-16,-9-5-12 0,9 5-13 0,-9-4-6 16,4 2-8-16,5 2-5 0,0 0-11 93,-9-1-8-93,9 1-9 0,0 0 0 0,-7-4-8 0,7 4-5 0,0 0-2 0,-6-3-1 0,6 3-2 0,0 0-3 0,0 0 0 0,-8-4-14 0,8 4-4 0,0 0 1 0,0 0 3 0,0 0-5 0,0 0-3 0,0-6-5 0,0 6-6 0,0 0-5 0,0 0-1 0,11-8-5 0,-2 5-4 0,5-2-8 0,-1-1-1 0,2-1-8 16,11 2 4-16,1-2 9 0,3-1-10 0,1 3-9 16,0-2-2 30,10 3-7-46,-9 3-3 0,-2 1-3 0,1-1-4 0,-1 2-2 0,3-1-3 0,-1 5-1 0,-6 1-4 0,-2 2-4 0,-5 0 7 0,1 1-11 16,-3 0 1-16,-7 4-1 0,4-1 11 0,-2 4-1 0,-4-1 9 0,-1-1 11 0,-7 3 1 0,0 1 3 16,0 1-4-16,-7-2-1 0,1-3 7 0,-8 6-1 15,-3 2-5-15,-5-3 3 0,0 1-5 0,-5 0-1 16,0-5-2-16,1 1-2 0,-9 2-5 0,10-9 1 16,1 4-3-16,-1-4-3 0,9 0 3 0,-2-2 3 15,4-3 4-15,0 1 6 0,4-3 1 0,2 5-5 16,2-7-4-16,-1 4-2 0,7-4-7 0,0 0-3 0,-11 1-4 15,11-1-3-15,0 0-4 0,0 0 2 16,29 6 1-16,-14 1-9 0,6 1 2 0,-1-3-2 16,7 6-1-16,0-2 1 0,5-2-1 0,-5 3 1 15,0 1-1-15,5 0-11 0,3 4 9 0,-6-2 0 16,-2-3-2-16,-3 4 3 0,2 1-5 0,-5 2 2 0,-6-6-1 16,-1-1-1-16,-1 5 2 0,-1-2 0 15,-4-1 3-15,-2 3 3 0,-4 1 15 0,-2-2 9 16,0 1 2-16,-8 3 5 0,2-5 6 0,-5 3-10 15,-5 0 3-15,-7 1 2 0,2 2-4 0,-9 6-3 0,-4-7-1 16,7-1 0-16,-8 1-8 0,7-4-2 0,-3 0 1 16,3-3-3-16,-4-1-3 0,5 1-1 0,1-3 1 15,2-2-1-15,7 0 2 0,0 1-6 16,1-4-1-16,5-1-6 0,1 1-23 0,-1-1-22 16,0-2-29-16,11 0-39 0,-15-2-45 0,8-1-42 0,1-1-63 15,0-4-64-15,4-2-76 0,2-2-65 16,2-4-419-16,5-9-955 0,2-1 423 0</inkml:trace>
          <inkml:trace contextRef="#ctx0" brushRef="#br0" timeOffset="1009.741">1629 2906 104 0,'-7'-12'226'0,"-4"1"4"0,2 1-19 16,-3-4-17-16,-5 6-10 0,4 2-14 15,-7-5-10-15,-7 4-5 0,1 3-6 0,0-7-9 16,-1 6-9-16,-5 0-9 0,2 1-10 0,-9-3-4 0,-1 3-10 16,0 1-2-16,0 0-3 0,-2 2-6 0,-2-2-5 15,3 3-7-15,-6 3 0 0,3-2-4 0,-2 3-5 16,-3 2 10-16,-1-2-6 0,2 3 4 16,-5 0-2-16,3 7-3 0,3-5 11 0,-3 2-4 0,2 3 2 15,1 2 3-15,-8 1-2 0,7 1 4 0,0 6 1 16,7 5-1-16,-3-3-7 0,4 4-5 0,4 0-7 15,3 8-1-15,1 1-6 0,5 1 7 0,1 2-5 16,4 3-5-16,3 1-6 0,6 3 4 0,4 1-17 16,-2 17 5-16,10-17-8 0,1 1-1 0,1 4-8 15,8 14 6-15,-1-18 6 0,13 14 13 0,-15-12-2 16,9-1 7-16,-3-1 5 0,3-2 11 0,13 12-2 16,-9-16-2-16,7 0 4 0,-3 0-4 0,7-4-5 15,-7-2 19-15,8 3-3 0,-2-5-9 0,1 1-5 16,2 1-3-16,1-4 4 0,1-3-2 0,-1 0-7 15,6-1-3-15,-4-9 1 0,4 6 2 0,1-6-3 16,1 1 6-16,4-8-1 0,2 0-9 0,-3-5-2 16,3-3-3-16,-1-5 3 0,1 0-4 0,5-8 1 15,-2 1-4-15,4-5-3 0,19-11 0 0,-19 5-8 16,17-11 4-16,-3-2 3 0,0-7-6 0,-6-2 3 16,5-5 12-16,-6-4-4 0,-2-5-3 0,0 0-7 15,-3 0-4-15,-11-3 0 0,-4-2-5 0,-13 8 4 16,6-10-6-16,-1-8-1 0,-4 4 0 0,-10 14 0 15,-3-24-6-15,-1 2 3 0,-11 1 0 0,-4-4-4 16,0 1-2-16,-13 2-9 0,-1 1 7 0,-9 1 11 16,-8 5-11-16,-4-2-2 0,-8 4-3 0,0 3-1 15,-13 3-1-15,-9 0-1 0,-2 1 4 0,-3 8 0 16,-8-2-2-16,2 10-5 0,-10-1-6 0,-2 6-23 16,0-1-24-16,1 8-30 0,-1-1-27 0,0 6-40 15,6 9-39-15,1-1-55 0,23 10-69 0,-17 2-62 16,20 5-63-16,4 3-65 0,-4 9-290 0,7-2-863 15,0 2 382-15</inkml:trace>
        </inkml:traceGroup>
        <inkml:traceGroup>
          <inkml:annotationXML>
            <emma:emma xmlns:emma="http://www.w3.org/2003/04/emma" version="1.0">
              <emma:interpretation id="{BD0951D8-D505-472C-B1C8-D3C668FF0019}" emma:medium="tactile" emma:mode="ink">
                <msink:context xmlns:msink="http://schemas.microsoft.com/ink/2010/main" type="inkWord" rotatedBoundingBox="29056,15217 26397,16138 26042,15113 28701,14192">
                  <msink:destinationLink direction="with" ref="{C801A899-CBBB-4EBC-8867-9230FA50DB16}"/>
                </msink:context>
              </emma:interpretation>
            </emma:emma>
          </inkml:annotationXML>
          <inkml:trace contextRef="#ctx0" brushRef="#br0" timeOffset="6364.07">-2857 5599 86 0,'-2'-8'218'0,"2"8"-13"0,-6-7-16 0,1 4-6 16,1-2-9-16,-2-1-7 0,-6 6-13 0,3-4-7 0,-9 2-9 15,2-1-9-15,-3 3 2 0,-1 0-11 0,-10-2-5 16,-2 4-4-16,-7 0-3 0,-5-4-6 16,-3 4-2-16,0 1-5 0,-7 1-5 0,-1 0 0 15,-4-3 0-15,5-1-1 0,-22 0-4 0,20 1-6 16,-23 2-2-16,-2-1-4 0,1-1 5 0,-1-1-7 16,-5-3-1-16,2 3 5 0,-6-3-2 0,1-3-4 15,-2 2-1-15,0 2 1 0,2-1-11 0,0-2 13 16,6 1-13-16,-5-5-1 0,5 5-2 0,-2 4-2 15,11 0-6-15,0 0-3 0,-3 0 1 0,24 0 6 16,1 0 5-16,-1 0-5 0,8 0 1 0,1 0-10 16,3 0 1-16,1-3-2 0,8 2-3 0,3 0-1 15,-3-2 19-15,5 0-5 0,-2-4 2 0,11 5-4 16,-3 0-2-16,1-2-2 0,4 3-1 0,-3-1-6 16,-8 1-1-16,12-1-1 0,2 0-5 0,-7-4 3 15,3 5-3-15,10-1-6 0,-5 0 6 0,12 2-2 16,-16-2-3-16,16 2-1 0,-12 2-6 0,12-2 3 0,0 0-7 15,0 0-1-15,0 0-2 0,0 0-2 16,0 0 1-16,26 11 1 0,1-7 1 0,17 0-2 16,3 0-4-16,4-2 2 0,30-1 2 0,3-1 4 15,6 1 1-15,-4-1 0 0,3 0 1 0,52-2-3 16,-55 2 5-16,9 1 3 0,40-8 1 0,-40 6-6 0,34-2 0 16,-31 1-2-16,32 0-1 0,-36-4 1 15,0 5 0-15,1 2-3 0,-3-1-3 0,2 3-3 16,-6 0 6-16,1-1-5 0,-4 0 3 0,-11 1-3 15,0-3-1-15,-24 0 2 0,3 1-1 0,-6 3-1 16,-6-4-2-16,3 3 2 0,-16-3-1 0,-2 1 1 0,-9-1-1 16,-1 0 1-16,-5 0 4 0,1 6 1 0,-1-6 6 15,-11 0 7-15,13 0 4 0,-13 0 1 16,0 0-2-16,0 0 1 0,0 0-5 0,0 0-3 16,-44-6-3-16,16 6 1 0,-18 6-3 0,-2-5-4 15,-11-1 1-15,-21 2-1 0,-5-2-1 0,-9 1-2 0,-4 3 0 16,-50-3-3-16,-8 1 3 0,3-1-3 0,5 5-1 15,2-2-3-15,13 1 3 0,47 0-3 0,-3-3 4 16,1 1-3-16,9 3-2 0,-1 0 1 16,5 0 1-16,19 0 1 0,-2-1-5 0,5 1 5 15,5-3-6-15,2 1-19 0,13-1-20 0,4 0-21 0,4 1-29 16,8-3-41-16,0 1-39 0,2-2-25 0,3 4-48 16,2-4-39-16,-1 1-53 0,2 1-48 0,3 2-40 15,-5 1-242-15,8 1-721 0,3-6 319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3:06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C5D481-003C-4779-BA0F-2FB0B8186503}" emma:medium="tactile" emma:mode="ink">
          <msink:context xmlns:msink="http://schemas.microsoft.com/ink/2010/main" type="inkDrawing" rotatedBoundingBox="4529,14179 10727,14143 10728,14331 4530,14367" shapeName="Other"/>
        </emma:interpretation>
      </emma:emma>
    </inkml:annotationXML>
    <inkml:trace contextRef="#ctx0" brushRef="#br0">6196 135 34 0,'-6'-10'194'0,"6"10"1"0,0 0-8 16,-14-4-8-16,7 0-11 0,-5 1-3 0,-4 3-12 15,-2-1-4-15,-3 1-10 0,-6-3-6 0,-2 0-10 16,-12 6-10-16,9 0-6 0,-13-3-9 0,3 1-6 15,-5-5-4-15,-2 8-3 0,-3-4-5 0,3 3-2 16,-10-4-6-16,3 1-3 0,-3 1-5 0,3-2-5 16,-21-2-5-16,21 4-4 0,-23-2 3 0,22-2-3 15,-19 3 0-15,20 0 0 0,-22 0-8 0,4 3 6 16,16-3 2-16,-21 0-3 0,23 1-1 0,-22-5-1 16,4 3-6-16,-2 5-7 0,2-7 12 0,-3 2-4 15,21 1 10-15,1 4-4 0,-4-4-4 0,5-3-2 16,-20 6-1-16,21-7-5 0,4-1-1 0,1 1-4 15,-5 2 3-15,6-3-3 0,-4-4-9 0,-1 7 7 16,2-5 4-16,2 5-3 0,-2-5-3 0,-1 0 2 16,-2 1-2-16,0 4 4 0,-2-2-4 0,1 0-1 15,-2 1 3-15,-3-1-9 0,6 7 1 0,3-7 8 16,0 1-6-16,2 3-7 0,-1-3 10 0,1 0 12 16,2 3-18-16,-5-9-3 0,7 6 1 0,-3 0-2 15,0 0 6-15,-1-1 5 0,4 2-2 0,-3 2 4 16,-1-6 6-16,-1 11-6 0,-5-4 9 0,2 0 8 15,-3-1 31-15,2 5-4 0,-5-5 1 0,7 6-4 0,-1-6 4 16,4 8-20-16,-1-5 10 0,6 0-3 16,-6-2 0-16,4 2-2 0,-2-2 2 0,3 1 3 15,-1-1-11-15,2-1 4 0,-1 0-6 0,4 0-3 16,-7-1-8-16,1 5 2 0,4-4-9 0,-3 0-2 0,2 0-5 16,2-3 3-16,-4 3-6 0,10 0-5 0,-4 0 3 15,-4 7-5-15,0-4 2 0,2-1-5 0,-2 3 0 16,15-1-5-16,-4-2 2 0,0 0-2 0,3 5 1 15,1-4-1-15,-3 1 1 0,4-3-2 0,-2 5-2 16,4-4 3-16,-2 3-3 0,-1 2 1 0,1-5-3 16,1 4 4-16,-1-1-3 0,-5 0 0 0,8-1 2 15,-6 2-4-15,6 5 0 0,-2-6-1 0,0 5 1 16,4-4 2-16,-4-1-4 0,6-1 4 0,1 2 0 16,-1-5-4-16,6 1 6 0,-1 2-5 0,-3-1 2 15,4 1 0-15,-4-4 0 0,9 3 1 0,-5 0 0 16,-5-3-2-16,5 4-1 0,2-3 1 0,2-1 1 15,0 0-2-15,0 2 3 0,-1-2 2 0,2-2-5 16,9 2 3-16,-18-1-3 0,10-3 4 0,-1 3-2 16,-1 1-4-16,10 0 1 0,-15-2 5 0,9-1-2 15,6 3 1-15,0 0 1 0,-14-1-1 0,14 1-16 16,-6-6-19-16,6 6-21 0,0 0-24 0,-8-5-33 16,8 5-46-16,-6-1-49 0,6 1-25 0,0 0-21 15,0 0-22-15,0 0-19 0,0 0-31 0,41 6-16 16,-15-4-275-16,0 3-664 0,2 6 294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02T09:52:21.7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F72CB0-5F12-4FF5-A612-0FE81AFF47E9}" emma:medium="tactile" emma:mode="ink">
          <msink:context xmlns:msink="http://schemas.microsoft.com/ink/2010/main" type="inkDrawing" rotatedBoundingBox="31288,11402 31701,8936 33743,9278 33330,11744" hotPoints="33668,10312 32513,11466 31359,10312 32513,9157" semanticType="enclosure" shapeName="Circle">
            <msink:sourceLink direction="with" ref="{4F3AF202-DFA1-41CD-8CFE-D5698EACAE96}"/>
          </msink:context>
        </emma:interpretation>
      </emma:emma>
    </inkml:annotationXML>
    <inkml:trace contextRef="#ctx0" brushRef="#br0">1092-200 115 0,'-3'-10'211'0,"-1"0"5"0,-2 2-2 0,-3-7-17 16,1 3 1-16,-3-2-3 0,-1 2-15 0,2-5-11 15,-2 8-15-15,-1-9-13 0,0 9-11 0,-4-9 0 16,4 4-3-16,-1 0-11 0,-3 3-8 0,1-3-6 16,-4 4-10-16,0-7-7 0,-4 5-9 0,5-2 1 15,-9 0-4-15,7 0-3 0,-5 3-1 0,-1 2-11 16,0-2-9-16,-2 1-4 0,0 2-4 0,-2 0-8 15,-10 0-1-15,9 5-2 0,-7-4 1 0,4 4 6 16,5 2-18-16,-10-1 1 0,7 4 0 0,-6 2 2 16,10 3 4-16,2-4-1 0,-3 5 2 0,1 0-3 15,3 2-4-15,0 0 8 0,-1 1-3 0,1 6 4 16,-1 1-2-16,5 0 2 0,0 1 0 0,-8 7-6 16,3 3 14-16,0-2 5 0,7-2-2 0,-1-2 0 15,1 10-3-15,-1-2 18 0,3-7-8 0,-3 8 2 16,7-7 7-16,0-1 9 0,-5 8-5 0,5-3 0 15,4-4-7-15,-7 10-4 0,3-10-3 0,1 11-3 16,-1-1 7-16,0 0-7 0,2 2 1 0,3-10-3 16,-1 9-4-16,1-3 17 0,-4 4-11 0,6-8 11 15,-1 6-1-15,1 3 2 0,1 1 5 0,-2-4-1 16,4-6 4-16,-2 5-5 0,6 3-7 0,-8-2 3 0,7-7 5 16,-4 9-8-16,5-8 1 0,-2 1-1 15,2-2-2-15,0 10-2 0,2-8-3 0,3-2-3 16,1 7-5-16,-3-6-3 0,9 6 4 0,1 1 4 15,1-1-5-15,-2 1 2 0,3 2 0 0,3-2 6 0,2-1 2 16,0-1-4-16,-1 0-2 0,5 5-4 0,-4-4-5 16,1 3 4-16,5 2-3 0,-5-5-3 0,5 5-4 15,0-5 1-15,-5 3-4 0,5-4 0 16,-4 3-2-16,2-5 2 0,-1 0-10 0,-2-1 4 0,4-2-4 16,-4 0 5-16,0-5-1 0,2-4-5 0,-5 3 2 15,7-5-2-15,1 2 4 0,-5-1 5 0,7-2-1 16,-3-4-5-16,1-1-2 0,3-1 1 0,10 3-2 15,-7-7 1-15,-2-3 10 0,11 3-5 16,4-7 0-16,-4-1 0 0,0-3-6 0,4-2 5 0,-1-2-6 16,3-2 0-16,3-4 4 0,-6-2-5 0,7 0-2 15,-4-6 2-15,2-3-3 0,-7 1-2 0,3-4 1 16,2-1 1-16,-1-2-3 0,-10 2-7 0,3-6 9 16,-4 3-3-16,-2-3 2 0,1-4 1 0,-7 7 4 15,0-8-5-15,-7 2 2 0,1-1 1 0,3 1-1 16,-9-1 9-16,5 1-6 0,0-2 1 15,-5 4 0-15,1 0-10 0,-1 0-10 0,-2-1 15 0,-3 9-1 16,2-8 2-16,-1 0-16 0,-2 1 14 0,-3-1-6 16,3 1 5-16,0 7 1 0,-4-1-4 0,4-9-2 15,-2 2 4-15,-4 8 1 0,5 0-14 0,-2 0 17 16,-2-9-5-16,1 11 2 0,0-4-1 0,-2 2 0 16,0 2 0-16,0-3-4 0,-3 5-1 0,1-3 1 15,2-2 2-15,-3 4 4 0,-1 0 0 0,1-1-20 16,-2 0 18-16,-2-3-5 0,-2 4 3 0,-2-1 3 15,2 0 6-15,0 1-10 0,-2-6 1 0,-1 8 0 16,-1-3-3-16,-1-1 3 0,-6 2 1 0,7 1-4 16,-8-1 2-16,3 4 0 0,-2-3 0 0,-4 2 1 15,1 1-1-15,0 0 2 0,-1-2-7 0,-9-5 5 16,0 4-1-16,-4-1-1 0,1 1-2 0,-8 1 2 16,1-1 3-16,-3 6-1 0,-4-4-9 0,-1-1-10 15,-2 5-4-15,3 0-6 0,-1 1-14 0,5 2-16 16,-2 0-33-16,0 6-24 0,4-2-45 0,0 4-42 15,-3 1-84-15,2 6-79 0,-1 3-94 0,-5 1-424 16,-4 3-959-16,-2-1 424 0</inkml:trace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6.xml"/><Relationship Id="rId18" Type="http://schemas.openxmlformats.org/officeDocument/2006/relationships/image" Target="../media/image30.emf"/><Relationship Id="rId26" Type="http://schemas.openxmlformats.org/officeDocument/2006/relationships/image" Target="../media/image34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5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5.xml"/><Relationship Id="rId24" Type="http://schemas.openxmlformats.org/officeDocument/2006/relationships/image" Target="../media/image33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6.emf"/><Relationship Id="rId19" Type="http://schemas.openxmlformats.org/officeDocument/2006/relationships/customXml" Target="../ink/ink9.xml"/><Relationship Id="rId4" Type="http://schemas.openxmlformats.org/officeDocument/2006/relationships/image" Target="../media/image23.emf"/><Relationship Id="rId9" Type="http://schemas.openxmlformats.org/officeDocument/2006/relationships/customXml" Target="../ink/ink4.xml"/><Relationship Id="rId14" Type="http://schemas.openxmlformats.org/officeDocument/2006/relationships/image" Target="../media/image28.emf"/><Relationship Id="rId22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953589"/>
            <a:ext cx="11247119" cy="31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10" y="509452"/>
            <a:ext cx="11460016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320001"/>
            <a:ext cx="11769634" cy="5552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11492126" y="481063"/>
              <a:ext cx="725760" cy="736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5206" y="469903"/>
                <a:ext cx="76356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9379646" y="676543"/>
              <a:ext cx="1682280" cy="459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6686" y="666823"/>
                <a:ext cx="17067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1926566" y="1039423"/>
              <a:ext cx="2091240" cy="522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9366" y="1029343"/>
                <a:ext cx="2104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11488886" y="3462943"/>
              <a:ext cx="332640" cy="428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72686" y="3447823"/>
                <a:ext cx="3661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3765446" y="4010863"/>
              <a:ext cx="322560" cy="27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61486" y="3998623"/>
                <a:ext cx="334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/>
              <p14:cNvContentPartPr/>
              <p14:nvPr/>
            </p14:nvContentPartPr>
            <p14:xfrm>
              <a:off x="7279766" y="4263943"/>
              <a:ext cx="2390760" cy="96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5086" y="4251343"/>
                <a:ext cx="23994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9375686" y="4377343"/>
              <a:ext cx="2851560" cy="1118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60206" y="4361503"/>
                <a:ext cx="288612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1631726" y="5100943"/>
              <a:ext cx="2230920" cy="702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16966" y="5087983"/>
                <a:ext cx="22489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/>
              <p14:cNvContentPartPr/>
              <p14:nvPr/>
            </p14:nvContentPartPr>
            <p14:xfrm>
              <a:off x="11334806" y="3259903"/>
              <a:ext cx="760680" cy="910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318966" y="3248743"/>
                <a:ext cx="795600" cy="9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/>
              <p14:cNvContentPartPr/>
              <p14:nvPr/>
            </p14:nvContentPartPr>
            <p14:xfrm>
              <a:off x="9665846" y="4297423"/>
              <a:ext cx="1357920" cy="89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646" y="4281223"/>
                <a:ext cx="13906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Ink 43"/>
              <p14:cNvContentPartPr/>
              <p14:nvPr/>
            </p14:nvContentPartPr>
            <p14:xfrm>
              <a:off x="9328886" y="2485543"/>
              <a:ext cx="1145880" cy="1047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24206" y="2481583"/>
                <a:ext cx="115668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Ink 45"/>
              <p14:cNvContentPartPr/>
              <p14:nvPr/>
            </p14:nvContentPartPr>
            <p14:xfrm>
              <a:off x="4702526" y="2547463"/>
              <a:ext cx="1362240" cy="1162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97126" y="2543503"/>
                <a:ext cx="1374840" cy="11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40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123053"/>
            <a:ext cx="11351623" cy="6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341955"/>
            <a:ext cx="11155680" cy="62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5"/>
            <a:ext cx="11965467" cy="3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4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721" t="16382"/>
          <a:stretch/>
        </p:blipFill>
        <p:spPr>
          <a:xfrm>
            <a:off x="270933" y="587022"/>
            <a:ext cx="11417154" cy="492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23" y="809897"/>
            <a:ext cx="9994024" cy="4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71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3134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16</cp:revision>
  <dcterms:created xsi:type="dcterms:W3CDTF">2021-12-01T19:06:58Z</dcterms:created>
  <dcterms:modified xsi:type="dcterms:W3CDTF">2022-12-02T18:13:36Z</dcterms:modified>
</cp:coreProperties>
</file>