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handoutMasterIdLst>
    <p:handoutMasterId r:id="rId10"/>
  </p:handoutMasterIdLst>
  <p:sldIdLst>
    <p:sldId id="301" r:id="rId2"/>
    <p:sldId id="302" r:id="rId3"/>
    <p:sldId id="303" r:id="rId4"/>
    <p:sldId id="304" r:id="rId5"/>
    <p:sldId id="305" r:id="rId6"/>
    <p:sldId id="306" r:id="rId7"/>
    <p:sldId id="307" r:id="rId8"/>
    <p:sldId id="308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61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915C"/>
    <a:srgbClr val="C1E5F2"/>
    <a:srgbClr val="90D1E8"/>
    <a:srgbClr val="ACC09C"/>
    <a:srgbClr val="4E7164"/>
    <a:srgbClr val="CEEBFE"/>
    <a:srgbClr val="FDC15F"/>
    <a:srgbClr val="FDE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24" y="48"/>
      </p:cViewPr>
      <p:guideLst>
        <p:guide orient="horz" pos="2137"/>
        <p:guide pos="2880"/>
        <p:guide pos="340"/>
        <p:guide orient="horz" pos="3997"/>
        <p:guide pos="5420"/>
        <p:guide orient="horz" pos="323"/>
        <p:guide pos="476"/>
        <p:guide orient="horz" pos="459"/>
        <p:guide orient="horz" pos="3861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43C701-305F-4763-9012-44450E9518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41CE8-021B-4896-958A-03FE6B6451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CB04E43-D5B6-464C-8221-E50E3F85AAE4}" type="datetimeFigureOut">
              <a:rPr lang="en-GB"/>
              <a:pPr>
                <a:defRPr/>
              </a:pPr>
              <a:t>15/11/2022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42C86-1AFA-4675-B724-BC135FCEFB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C6E6E-4A64-436E-8A50-5DB8705DA2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61E22D9-74DF-4A9F-9858-CDE0E46E7E4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18CF53-EE45-442E-AD89-13CE352D04E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CDBC5262-1960-470B-82CB-7A3C73FB71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147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1DA8F4F-B11A-4070-982C-37E42EB3806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F3228CF9-B53E-4A56-BFCE-4D0EAB5624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289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4DB3859E-6EB0-4B94-A455-5DD985E0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40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858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20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5766651B-8231-4AA9-AC5D-C097391E4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90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B15558C-EC63-4F55-AAF8-AB9287AD45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5809340-1B57-4F40-B2BA-BEC9CE727D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1" r:id="rId4"/>
    <p:sldLayoutId id="2147483852" r:id="rId5"/>
    <p:sldLayoutId id="214748385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65A50B-431A-441E-8A5E-AD5B51F36969}"/>
              </a:ext>
            </a:extLst>
          </p:cNvPr>
          <p:cNvSpPr/>
          <p:nvPr/>
        </p:nvSpPr>
        <p:spPr>
          <a:xfrm>
            <a:off x="0" y="655638"/>
            <a:ext cx="9144000" cy="1112837"/>
          </a:xfrm>
          <a:prstGeom prst="rect">
            <a:avLst/>
          </a:prstGeom>
          <a:solidFill>
            <a:srgbClr val="FEFEFE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5382B621-C204-447B-ABC7-9773FFBC9838}"/>
              </a:ext>
            </a:extLst>
          </p:cNvPr>
          <p:cNvSpPr txBox="1">
            <a:spLocks/>
          </p:cNvSpPr>
          <p:nvPr/>
        </p:nvSpPr>
        <p:spPr>
          <a:xfrm>
            <a:off x="628650" y="582613"/>
            <a:ext cx="7886700" cy="132556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5400" dirty="0">
                <a:solidFill>
                  <a:schemeClr val="tx1"/>
                </a:solidFill>
                <a:latin typeface="Twinkl" panose="02000000000000000000" pitchFamily="2" charset="0"/>
              </a:rPr>
              <a:t>Modal Verbs</a:t>
            </a:r>
          </a:p>
        </p:txBody>
      </p:sp>
      <p:pic>
        <p:nvPicPr>
          <p:cNvPr id="7172" name="Twinkl Logo">
            <a:extLst>
              <a:ext uri="{FF2B5EF4-FFF2-40B4-BE49-F238E27FC236}">
                <a16:creationId xmlns:a16="http://schemas.microsoft.com/office/drawing/2014/main" id="{E40C6441-3CCE-4C81-92E9-48A8F2D6B766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6092825"/>
            <a:ext cx="5873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53C7EC-D150-418E-AFE5-357668C0A4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32"/>
          <a:stretch/>
        </p:blipFill>
        <p:spPr>
          <a:xfrm>
            <a:off x="466725" y="490194"/>
            <a:ext cx="8395403" cy="596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0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C45CD62-27FA-45C0-9DC4-8D970CE7B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639" y="1269999"/>
            <a:ext cx="8216100" cy="31389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C32EFA-6169-4BD6-89C7-5A357887ACA8}"/>
              </a:ext>
            </a:extLst>
          </p:cNvPr>
          <p:cNvSpPr txBox="1"/>
          <p:nvPr/>
        </p:nvSpPr>
        <p:spPr>
          <a:xfrm>
            <a:off x="5279361" y="1925810"/>
            <a:ext cx="351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visit Australia</a:t>
            </a:r>
            <a:r>
              <a:rPr lang="en-US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95AF93-362A-4186-9760-C2830B112FEB}"/>
              </a:ext>
            </a:extLst>
          </p:cNvPr>
          <p:cNvSpPr txBox="1"/>
          <p:nvPr/>
        </p:nvSpPr>
        <p:spPr>
          <a:xfrm>
            <a:off x="5488321" y="2449030"/>
            <a:ext cx="38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visit my relatives in Canada</a:t>
            </a:r>
            <a:r>
              <a:rPr lang="en-US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5948A5-17B0-4129-8DCA-C7615DB832D0}"/>
              </a:ext>
            </a:extLst>
          </p:cNvPr>
          <p:cNvSpPr txBox="1"/>
          <p:nvPr/>
        </p:nvSpPr>
        <p:spPr>
          <a:xfrm>
            <a:off x="5524887" y="3039016"/>
            <a:ext cx="351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visit all the capital cities in Europe</a:t>
            </a:r>
            <a:r>
              <a:rPr lang="en-US" sz="24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0084DA-0515-4BC5-A0C2-1C8BFF1D6532}"/>
              </a:ext>
            </a:extLst>
          </p:cNvPr>
          <p:cNvSpPr txBox="1"/>
          <p:nvPr/>
        </p:nvSpPr>
        <p:spPr>
          <a:xfrm>
            <a:off x="5052738" y="3853036"/>
            <a:ext cx="4270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take lots of photographs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659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8DA28-2AEE-4B5E-BB13-267F86680C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AC94A7-D4BA-4876-B031-BB88C597C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4" y="398920"/>
            <a:ext cx="8772525" cy="62351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A6985D-FB55-42AD-8A42-7ED356B9119F}"/>
              </a:ext>
            </a:extLst>
          </p:cNvPr>
          <p:cNvSpPr txBox="1"/>
          <p:nvPr/>
        </p:nvSpPr>
        <p:spPr>
          <a:xfrm>
            <a:off x="2394759" y="1897529"/>
            <a:ext cx="970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D32D36-F407-44C2-887F-F719BDF3A40C}"/>
              </a:ext>
            </a:extLst>
          </p:cNvPr>
          <p:cNvSpPr txBox="1"/>
          <p:nvPr/>
        </p:nvSpPr>
        <p:spPr>
          <a:xfrm>
            <a:off x="6940049" y="2316163"/>
            <a:ext cx="1298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must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should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will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EF5B12-231F-47FC-9345-A53DB9711F51}"/>
              </a:ext>
            </a:extLst>
          </p:cNvPr>
          <p:cNvSpPr txBox="1"/>
          <p:nvPr/>
        </p:nvSpPr>
        <p:spPr>
          <a:xfrm>
            <a:off x="2880064" y="3561269"/>
            <a:ext cx="1211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would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will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56C542-B7D1-48FA-9C6F-12455FAB0F66}"/>
              </a:ext>
            </a:extLst>
          </p:cNvPr>
          <p:cNvSpPr txBox="1"/>
          <p:nvPr/>
        </p:nvSpPr>
        <p:spPr>
          <a:xfrm>
            <a:off x="1945371" y="4359003"/>
            <a:ext cx="158178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FF0000"/>
                </a:solidFill>
              </a:rPr>
              <a:t>must</a:t>
            </a:r>
          </a:p>
          <a:p>
            <a:r>
              <a:rPr lang="en-US" sz="2300" dirty="0">
                <a:solidFill>
                  <a:srgbClr val="FF0000"/>
                </a:solidFill>
              </a:rPr>
              <a:t>ought to should</a:t>
            </a:r>
            <a:endParaRPr lang="en-US" sz="23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CFD49F-0478-4945-8841-9EE7E1D24009}"/>
              </a:ext>
            </a:extLst>
          </p:cNvPr>
          <p:cNvSpPr txBox="1"/>
          <p:nvPr/>
        </p:nvSpPr>
        <p:spPr>
          <a:xfrm>
            <a:off x="1945371" y="5630979"/>
            <a:ext cx="1419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FF0000"/>
                </a:solidFill>
              </a:rPr>
              <a:t>Should </a:t>
            </a:r>
          </a:p>
          <a:p>
            <a:r>
              <a:rPr lang="en-US" sz="2300" dirty="0">
                <a:solidFill>
                  <a:srgbClr val="FF0000"/>
                </a:solidFill>
              </a:rPr>
              <a:t>must </a:t>
            </a:r>
          </a:p>
          <a:p>
            <a:r>
              <a:rPr lang="en-US" sz="2300" dirty="0">
                <a:solidFill>
                  <a:srgbClr val="FF0000"/>
                </a:solidFill>
              </a:rPr>
              <a:t>ought </a:t>
            </a:r>
            <a:r>
              <a:rPr lang="en-US" sz="2400" dirty="0">
                <a:solidFill>
                  <a:srgbClr val="FF0000"/>
                </a:solidFill>
              </a:rPr>
              <a:t>to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257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E61CA-ACE4-47D1-A8C8-F7DA0D361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0FC3C-1FFA-4DA4-8E7A-ECDA55381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B17CB6-F84C-4566-BC58-3484C4F18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27" y="485773"/>
            <a:ext cx="6381750" cy="3057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59C2DF-5C59-4685-8C5B-3F9ED560F6FE}"/>
              </a:ext>
            </a:extLst>
          </p:cNvPr>
          <p:cNvSpPr txBox="1"/>
          <p:nvPr/>
        </p:nvSpPr>
        <p:spPr>
          <a:xfrm>
            <a:off x="726214" y="3615298"/>
            <a:ext cx="7569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 might/ could/ ought to / will fly in a hot air balloon on my birthday.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7683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D42F9-A10D-434F-9D4F-C4A28106A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54DBB-012D-47D8-A486-C1DB634F6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08F2A5-92B8-4D51-8F7A-0F5D05593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38" y="571942"/>
            <a:ext cx="8291331" cy="43111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A3719A-854E-4931-A497-DA1265FA40FD}"/>
              </a:ext>
            </a:extLst>
          </p:cNvPr>
          <p:cNvSpPr txBox="1"/>
          <p:nvPr/>
        </p:nvSpPr>
        <p:spPr>
          <a:xfrm>
            <a:off x="6014652" y="2465904"/>
            <a:ext cx="1555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couldn’t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41C472-C66E-4A3E-9027-1D96680B699A}"/>
              </a:ext>
            </a:extLst>
          </p:cNvPr>
          <p:cNvSpPr txBox="1"/>
          <p:nvPr/>
        </p:nvSpPr>
        <p:spPr>
          <a:xfrm>
            <a:off x="1989406" y="2959507"/>
            <a:ext cx="970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must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C2C614-1946-4694-8A08-2A135D38DC3C}"/>
              </a:ext>
            </a:extLst>
          </p:cNvPr>
          <p:cNvSpPr txBox="1"/>
          <p:nvPr/>
        </p:nvSpPr>
        <p:spPr>
          <a:xfrm>
            <a:off x="3049175" y="3429000"/>
            <a:ext cx="970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5F27D4-EE2E-4011-9BAB-1E1E4F41F707}"/>
              </a:ext>
            </a:extLst>
          </p:cNvPr>
          <p:cNvSpPr txBox="1"/>
          <p:nvPr/>
        </p:nvSpPr>
        <p:spPr>
          <a:xfrm>
            <a:off x="1489784" y="4247321"/>
            <a:ext cx="1781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shouldn’t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84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AE3E5-FEEB-46D9-887B-ECB8161AB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F324C-C1EB-49C7-B392-2CE6DD2E7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54318-7572-4BAF-BE0D-2C7359B94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773"/>
            <a:ext cx="9144000" cy="4727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FB350A-DDA5-4F5C-92A2-419CD9B0DC19}"/>
              </a:ext>
            </a:extLst>
          </p:cNvPr>
          <p:cNvSpPr txBox="1"/>
          <p:nvPr/>
        </p:nvSpPr>
        <p:spPr>
          <a:xfrm>
            <a:off x="2715271" y="1121757"/>
            <a:ext cx="123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should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08B630-7685-4E62-A129-13BEB6713D25}"/>
              </a:ext>
            </a:extLst>
          </p:cNvPr>
          <p:cNvSpPr txBox="1"/>
          <p:nvPr/>
        </p:nvSpPr>
        <p:spPr>
          <a:xfrm>
            <a:off x="1385740" y="1558134"/>
            <a:ext cx="151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couldn’t</a:t>
            </a:r>
            <a:endParaRPr lang="en-US" dirty="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9A6985D-FB55-42AD-8A42-7ED356B9119F}"/>
              </a:ext>
            </a:extLst>
          </p:cNvPr>
          <p:cNvSpPr txBox="1"/>
          <p:nvPr/>
        </p:nvSpPr>
        <p:spPr>
          <a:xfrm>
            <a:off x="914399" y="2256121"/>
            <a:ext cx="1668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shouldn’t</a:t>
            </a:r>
            <a:endParaRPr lang="en-US"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B9A6985D-FB55-42AD-8A42-7ED356B9119F}"/>
              </a:ext>
            </a:extLst>
          </p:cNvPr>
          <p:cNvSpPr txBox="1"/>
          <p:nvPr/>
        </p:nvSpPr>
        <p:spPr>
          <a:xfrm>
            <a:off x="838985" y="2726748"/>
            <a:ext cx="3289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Should/ ought to</a:t>
            </a:r>
            <a:endParaRPr lang="en-US" sz="2400" dirty="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B9A6985D-FB55-42AD-8A42-7ED356B9119F}"/>
              </a:ext>
            </a:extLst>
          </p:cNvPr>
          <p:cNvSpPr txBox="1"/>
          <p:nvPr/>
        </p:nvSpPr>
        <p:spPr>
          <a:xfrm>
            <a:off x="1060690" y="3135820"/>
            <a:ext cx="970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can’t</a:t>
            </a:r>
            <a:endParaRPr lang="en-US" dirty="0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B9A6985D-FB55-42AD-8A42-7ED356B9119F}"/>
              </a:ext>
            </a:extLst>
          </p:cNvPr>
          <p:cNvSpPr txBox="1"/>
          <p:nvPr/>
        </p:nvSpPr>
        <p:spPr>
          <a:xfrm>
            <a:off x="1390628" y="4158129"/>
            <a:ext cx="970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must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9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E612E-9BF7-4933-8E6D-58FC47DC9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FD12D-F530-4CD4-B661-54B031D0D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A968EE-CD51-4FD6-83E9-7D0835C4F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8174"/>
            <a:ext cx="9144000" cy="473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28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2067</TotalTime>
  <Words>70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BPreplay</vt:lpstr>
      <vt:lpstr>Calibri</vt:lpstr>
      <vt:lpstr>Sassoon Infant Md</vt:lpstr>
      <vt:lpstr>Sassoon Infant Rg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Admin</cp:lastModifiedBy>
  <cp:revision>267</cp:revision>
  <dcterms:created xsi:type="dcterms:W3CDTF">2014-10-01T16:09:27Z</dcterms:created>
  <dcterms:modified xsi:type="dcterms:W3CDTF">2022-11-15T05:46:48Z</dcterms:modified>
</cp:coreProperties>
</file>