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3" r:id="rId3"/>
    <p:sldId id="274" r:id="rId4"/>
    <p:sldId id="263" r:id="rId5"/>
    <p:sldId id="272" r:id="rId6"/>
    <p:sldId id="271" r:id="rId7"/>
    <p:sldId id="270" r:id="rId8"/>
    <p:sldId id="269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3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0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52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9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1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1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5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6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600891"/>
            <a:ext cx="11678195" cy="3532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480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3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19793"/>
            <a:ext cx="12035247" cy="68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562" y="0"/>
            <a:ext cx="12435562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4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0" y="1227908"/>
            <a:ext cx="11418376" cy="53228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DC5C0D-797F-4BB3-9693-FF050F3E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1" y="1365956"/>
            <a:ext cx="11163868" cy="43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91440"/>
            <a:ext cx="11852365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144784"/>
            <a:ext cx="11273246" cy="64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9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28" y="457200"/>
            <a:ext cx="11512958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780234"/>
            <a:ext cx="11312434" cy="27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" y="264321"/>
            <a:ext cx="12355367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384945"/>
            <a:ext cx="11246711" cy="51928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5F57E6-8AF1-462C-A736-B7BC2BF48A6C}"/>
              </a:ext>
            </a:extLst>
          </p:cNvPr>
          <p:cNvSpPr/>
          <p:nvPr/>
        </p:nvSpPr>
        <p:spPr>
          <a:xfrm>
            <a:off x="3013336" y="6103723"/>
            <a:ext cx="485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https://wordwall.net/ar/resource/26442994</a:t>
            </a:r>
          </a:p>
        </p:txBody>
      </p:sp>
    </p:spTree>
    <p:extLst>
      <p:ext uri="{BB962C8B-B14F-4D97-AF65-F5344CB8AC3E}">
        <p14:creationId xmlns:p14="http://schemas.microsoft.com/office/powerpoint/2010/main" val="31092196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11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22</cp:revision>
  <dcterms:created xsi:type="dcterms:W3CDTF">2021-11-29T20:46:46Z</dcterms:created>
  <dcterms:modified xsi:type="dcterms:W3CDTF">2022-11-30T17:31:17Z</dcterms:modified>
</cp:coreProperties>
</file>