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05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2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8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8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5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3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6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3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1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10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961322"/>
            <a:ext cx="10058400" cy="1316867"/>
          </a:xfrm>
        </p:spPr>
        <p:txBody>
          <a:bodyPr>
            <a:normAutofit/>
          </a:bodyPr>
          <a:lstStyle/>
          <a:p>
            <a:pPr algn="ctr" rtl="1"/>
            <a:r>
              <a:rPr lang="ar-JO" sz="7200" b="1" dirty="0"/>
              <a:t>درس رسائل بولس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71030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36104"/>
            <a:ext cx="10058400" cy="914400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tx1"/>
                </a:solidFill>
                <a:latin typeface="+mn-lt"/>
              </a:rPr>
              <a:t>عظمة سر التجسد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02296"/>
            <a:ext cx="10058400" cy="3313043"/>
          </a:xfrm>
        </p:spPr>
        <p:txBody>
          <a:bodyPr>
            <a:normAutofit/>
          </a:bodyPr>
          <a:lstStyle/>
          <a:p>
            <a:pPr algn="r" rtl="1"/>
            <a:endParaRPr lang="ar-JO" sz="3600" b="1" dirty="0">
              <a:solidFill>
                <a:schemeClr val="tx1"/>
              </a:solidFill>
            </a:endParaRPr>
          </a:p>
          <a:p>
            <a:pPr algn="r" rtl="1"/>
            <a:r>
              <a:rPr lang="ar-JO" sz="3600" b="1" dirty="0">
                <a:solidFill>
                  <a:schemeClr val="tx1"/>
                </a:solidFill>
              </a:rPr>
              <a:t>تقوم عظمة سر التجسد في أن ابن الله غير المنظور ظهر بالجسد من اجلنا واصبح منظوراً مثلنا 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42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24417"/>
            <a:ext cx="10058400" cy="928977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المقدمة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76770"/>
          </a:xfrm>
        </p:spPr>
        <p:txBody>
          <a:bodyPr>
            <a:norm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JO" sz="4000" b="1" dirty="0">
                <a:solidFill>
                  <a:schemeClr val="tx1"/>
                </a:solidFill>
              </a:rPr>
              <a:t>كاتب هذه الرساله القديس بولس الرسول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>
                <a:solidFill>
                  <a:schemeClr val="tx1"/>
                </a:solidFill>
              </a:rPr>
              <a:t> كُتبت  للقديس تيموثاوس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>
                <a:solidFill>
                  <a:schemeClr val="tx1"/>
                </a:solidFill>
              </a:rPr>
              <a:t>كتبت سنه 64 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>
                <a:solidFill>
                  <a:schemeClr val="tx1"/>
                </a:solidFill>
              </a:rPr>
              <a:t>كتبت في مكدونيا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>
                <a:solidFill>
                  <a:schemeClr val="tx1"/>
                </a:solidFill>
              </a:rPr>
              <a:t>سميت بالرسالة الرعويّة لما فيها من حث الرعاه على القيام بواجباتهم نحو الرعية</a:t>
            </a:r>
          </a:p>
          <a:p>
            <a:pPr marL="0" indent="0" algn="r" rtl="1">
              <a:buNone/>
            </a:pPr>
            <a:endParaRPr lang="ar-JO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5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4388"/>
          </a:xfrm>
        </p:spPr>
        <p:txBody>
          <a:bodyPr>
            <a:normAutofit/>
          </a:bodyPr>
          <a:lstStyle/>
          <a:p>
            <a:pPr algn="ctr" rtl="1"/>
            <a:r>
              <a:rPr lang="ar-JO" sz="4400" b="1" dirty="0">
                <a:solidFill>
                  <a:schemeClr val="tx1"/>
                </a:solidFill>
              </a:rPr>
              <a:t>موضوعات الرسالة 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7" y="2332382"/>
            <a:ext cx="10744863" cy="3536711"/>
          </a:xfrm>
        </p:spPr>
        <p:txBody>
          <a:bodyPr>
            <a:norm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نصائح وارشادات خاصة لتيموثاوس الشاب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وجوب شكر الله، والصلاة من اجل الناس أجمع ومن اجل الحكام والولاة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قانون لسلوك النساء المسيحيات 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تعاليم مختصة بالأساقفة والشمامسة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تحذيرات من معلمي الزور</a:t>
            </a:r>
          </a:p>
          <a:p>
            <a:pPr marL="0" indent="0" algn="r" rtl="1">
              <a:buNone/>
            </a:pPr>
            <a:endParaRPr lang="ar-JO" sz="3200" dirty="0"/>
          </a:p>
          <a:p>
            <a:pPr marL="742950" indent="-742950" algn="r" rtl="1">
              <a:buFont typeface="+mj-lt"/>
              <a:buAutoNum type="arabicPeriod"/>
            </a:pPr>
            <a:endParaRPr lang="ar-JO" sz="3200" dirty="0"/>
          </a:p>
          <a:p>
            <a:pPr marL="742950" indent="-742950" algn="r" rtl="1">
              <a:buFont typeface="+mj-lt"/>
              <a:buAutoNum type="arabicPeriod"/>
            </a:pPr>
            <a:endParaRPr lang="ar-JO" sz="3200" dirty="0"/>
          </a:p>
          <a:p>
            <a:pPr marL="742950" indent="-742950" algn="r" rtl="1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996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11166"/>
            <a:ext cx="10058400" cy="955482"/>
          </a:xfrm>
        </p:spPr>
        <p:txBody>
          <a:bodyPr>
            <a:normAutofit/>
          </a:bodyPr>
          <a:lstStyle/>
          <a:p>
            <a:pPr algn="ctr" rtl="1"/>
            <a:r>
              <a:rPr lang="ar-JO" sz="4400" b="1" dirty="0">
                <a:solidFill>
                  <a:schemeClr val="bg2">
                    <a:lumMod val="10000"/>
                  </a:schemeClr>
                </a:solidFill>
              </a:rPr>
              <a:t>نصائح الرسول لتلاميذه</a:t>
            </a:r>
            <a:endParaRPr lang="en-US" sz="4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365" y="2345634"/>
            <a:ext cx="10453315" cy="3523459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اوصّى تلميذه تيموثاوس أن يُثبِّت المؤمنين ويكشف لهم زيف تلك الخرافات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ان لا ينصرفوا إلى الخرافات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غاية هذه الوصية المحبة الناجمة عن قلب طاهر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ضمير سليم وايمان لا رياء فيه</a:t>
            </a:r>
          </a:p>
          <a:p>
            <a:pPr marL="0" indent="0" algn="r" rtl="1">
              <a:buNone/>
            </a:pPr>
            <a:endParaRPr lang="ar-JO" sz="28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5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b="1" dirty="0">
                <a:solidFill>
                  <a:schemeClr val="tx1"/>
                </a:solidFill>
                <a:latin typeface="+mn-lt"/>
              </a:rPr>
              <a:t>غايه الناموس </a:t>
            </a:r>
            <a:endParaRPr lang="en-US" sz="5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38400"/>
            <a:ext cx="10058400" cy="3322320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لم يُشرَّع من اجل البررة بل شُرِّعَ من اجل الخارجين عن طريق الحق والصواب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</a:rPr>
              <a:t>كتب ضد القوم الزائفين الذين يتخدون الناموس وسيله لنشر اباطيلهم وضلالهم 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4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14679"/>
            <a:ext cx="10058400" cy="74845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5400" b="1" dirty="0">
                <a:solidFill>
                  <a:schemeClr val="tx1"/>
                </a:solidFill>
                <a:latin typeface="+mn-lt"/>
              </a:rPr>
              <a:t>تواضع الرسول بولس</a:t>
            </a:r>
            <a:endParaRPr lang="en-US" sz="5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98642"/>
            <a:ext cx="10058400" cy="3470451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600" dirty="0">
                <a:solidFill>
                  <a:schemeClr val="tx1"/>
                </a:solidFill>
              </a:rPr>
              <a:t>من قوله: " جاء المسيح ليخلص الخطأة الذين اولهم انا "</a:t>
            </a:r>
          </a:p>
          <a:p>
            <a:pPr marL="0" indent="0" algn="r" rtl="1">
              <a:buNone/>
            </a:pPr>
            <a:endParaRPr lang="ar-JO" sz="3600" dirty="0">
              <a:solidFill>
                <a:schemeClr val="tx1"/>
              </a:solidFill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JO" sz="3600" dirty="0">
                <a:solidFill>
                  <a:schemeClr val="tx1"/>
                </a:solidFill>
              </a:rPr>
              <a:t>من قوله: " الذي قواني لأنه عَدَّني أميناً " </a:t>
            </a:r>
          </a:p>
          <a:p>
            <a:pPr marL="0" indent="0" algn="r" rtl="1">
              <a:buNone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80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045" y="763619"/>
            <a:ext cx="10058400" cy="748454"/>
          </a:xfrm>
        </p:spPr>
        <p:txBody>
          <a:bodyPr>
            <a:normAutofit/>
          </a:bodyPr>
          <a:lstStyle/>
          <a:p>
            <a:pPr algn="ctr" rtl="1"/>
            <a:r>
              <a:rPr lang="ar-JO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وجوب الصلاة من اجل الجميع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151165" cy="4023360"/>
          </a:xfrm>
        </p:spPr>
        <p:txBody>
          <a:bodyPr/>
          <a:lstStyle/>
          <a:p>
            <a:pPr algn="r" rtl="1"/>
            <a:r>
              <a:rPr lang="ar-JO" sz="3600" b="1" dirty="0">
                <a:solidFill>
                  <a:schemeClr val="tx1"/>
                </a:solidFill>
              </a:rPr>
              <a:t>موضوعات الصلاة 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عباده الله وشكره وانعامه على البشر.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غيرها من اجل المرضى لينعم علهم بالشفاء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اخرى من اجل الخطاه لتستنير بصائرهم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غيرها من اجل الملوك والرُئساء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8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4400" b="1" dirty="0">
                <a:solidFill>
                  <a:schemeClr val="tx1"/>
                </a:solidFill>
                <a:latin typeface="+mn-lt"/>
              </a:rPr>
              <a:t>قانون لسلوك النساء المسيحيات  </a:t>
            </a:r>
            <a:endParaRPr lang="en-US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72138"/>
            <a:ext cx="10058400" cy="3496955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600" b="1" dirty="0">
                <a:solidFill>
                  <a:schemeClr val="tx1"/>
                </a:solidFill>
              </a:rPr>
              <a:t>إنَّ المرأه بطبعها تميل إلى الزينه إذ لم يمنعها عن ذلك، بل اوصى ان تكون ضمن حدود الحشمه واللياقه.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600" b="1" dirty="0">
                <a:solidFill>
                  <a:schemeClr val="tx1"/>
                </a:solidFill>
              </a:rPr>
              <a:t>واجب المرأه في التعليم أن تقوم بتربيه اولادها وتلقينهم التعاليم الروحية 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68626"/>
            <a:ext cx="10058400" cy="968734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tx1"/>
                </a:solidFill>
                <a:latin typeface="+mn-lt"/>
              </a:rPr>
              <a:t>صفات الأسقف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73356"/>
            <a:ext cx="10058400" cy="3695737"/>
          </a:xfrm>
        </p:spPr>
        <p:txBody>
          <a:bodyPr>
            <a:normAutofit/>
          </a:bodyPr>
          <a:lstStyle/>
          <a:p>
            <a:pPr algn="r" rtl="1"/>
            <a:r>
              <a:rPr lang="ar-JO" sz="4000" b="1" dirty="0">
                <a:solidFill>
                  <a:schemeClr val="tx1"/>
                </a:solidFill>
              </a:rPr>
              <a:t>1- قدرة الأسقف على التعليم</a:t>
            </a:r>
          </a:p>
          <a:p>
            <a:pPr algn="r" rtl="1"/>
            <a:endParaRPr lang="ar-JO" sz="4000" b="1" dirty="0">
              <a:solidFill>
                <a:schemeClr val="tx1"/>
              </a:solidFill>
            </a:endParaRPr>
          </a:p>
          <a:p>
            <a:pPr algn="r" rtl="1"/>
            <a:r>
              <a:rPr lang="ar-JO" sz="4000" b="1" dirty="0">
                <a:solidFill>
                  <a:schemeClr val="tx1"/>
                </a:solidFill>
              </a:rPr>
              <a:t>2- الثقافة الروحية</a:t>
            </a:r>
          </a:p>
          <a:p>
            <a:pPr algn="r" rtl="1"/>
            <a:endParaRPr lang="ar-JO" sz="4000" b="1" dirty="0">
              <a:solidFill>
                <a:schemeClr val="tx1"/>
              </a:solidFill>
            </a:endParaRPr>
          </a:p>
          <a:p>
            <a:pPr algn="r" rtl="1"/>
            <a:r>
              <a:rPr lang="ar-JO" sz="4000" b="1" dirty="0">
                <a:solidFill>
                  <a:schemeClr val="tx1"/>
                </a:solidFill>
              </a:rPr>
              <a:t>3- رسوخه في الايمان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9016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</TotalTime>
  <Words>255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Retrospect</vt:lpstr>
      <vt:lpstr>درس رسائل بولس</vt:lpstr>
      <vt:lpstr>المقدمة</vt:lpstr>
      <vt:lpstr>موضوعات الرسالة </vt:lpstr>
      <vt:lpstr>نصائح الرسول لتلاميذه</vt:lpstr>
      <vt:lpstr>غايه الناموس </vt:lpstr>
      <vt:lpstr>تواضع الرسول بولس</vt:lpstr>
      <vt:lpstr>وجوب الصلاة من اجل الجميع </vt:lpstr>
      <vt:lpstr>قانون لسلوك النساء المسيحيات  </vt:lpstr>
      <vt:lpstr>صفات الأسقف</vt:lpstr>
      <vt:lpstr>عظمة سر التجسد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رسائل بولس</dc:title>
  <dc:creator>NTC</dc:creator>
  <cp:lastModifiedBy>Muneer Haddad</cp:lastModifiedBy>
  <cp:revision>21</cp:revision>
  <dcterms:created xsi:type="dcterms:W3CDTF">2022-11-02T16:53:04Z</dcterms:created>
  <dcterms:modified xsi:type="dcterms:W3CDTF">2022-11-30T15:10:41Z</dcterms:modified>
</cp:coreProperties>
</file>