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72" r:id="rId5"/>
    <p:sldId id="268" r:id="rId6"/>
    <p:sldId id="270" r:id="rId7"/>
    <p:sldId id="264" r:id="rId8"/>
    <p:sldId id="271" r:id="rId9"/>
    <p:sldId id="263" r:id="rId10"/>
    <p:sldId id="262" r:id="rId11"/>
    <p:sldId id="276" r:id="rId12"/>
    <p:sldId id="275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63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232A15E-A40A-4E28-92E4-4C699026C4F4}" type="datetimeFigureOut">
              <a:rPr lang="tr-TR" smtClean="0"/>
              <a:t>29.11.2022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196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29.11.2022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8927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090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098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916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056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443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345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72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959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11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29.11.2022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3767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29.11.2022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98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29.11.2022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965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29.11.2022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7473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29.11.2022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302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29.11.2022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101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32A15E-A40A-4E28-92E4-4C699026C4F4}" type="datetimeFigureOut">
              <a:rPr lang="tr-TR" smtClean="0"/>
              <a:t>29.11.2022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826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44"/>
          <a:stretch/>
        </p:blipFill>
        <p:spPr>
          <a:xfrm>
            <a:off x="3160343" y="3903226"/>
            <a:ext cx="5932365" cy="1725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8692" y="2929345"/>
            <a:ext cx="6815669" cy="1515533"/>
          </a:xfrm>
        </p:spPr>
        <p:txBody>
          <a:bodyPr/>
          <a:lstStyle/>
          <a:p>
            <a:br>
              <a:rPr lang="tr-TR" dirty="0">
                <a:latin typeface="Comic Sans MS" panose="030F0702030302020204" pitchFamily="66" charset="0"/>
              </a:rPr>
            </a:br>
            <a:r>
              <a:rPr lang="tr-TR" dirty="0">
                <a:latin typeface="Comic Sans MS" panose="030F0702030302020204" pitchFamily="66" charset="0"/>
              </a:rPr>
              <a:t>W</a:t>
            </a:r>
            <a:r>
              <a:rPr lang="en-US" dirty="0">
                <a:latin typeface="Comic Sans MS" panose="030F0702030302020204" pitchFamily="66" charset="0"/>
              </a:rPr>
              <a:t>as</a:t>
            </a:r>
            <a:r>
              <a:rPr lang="tr-TR" dirty="0">
                <a:latin typeface="Comic Sans MS" panose="030F0702030302020204" pitchFamily="66" charset="0"/>
              </a:rPr>
              <a:t> / W</a:t>
            </a:r>
            <a:r>
              <a:rPr lang="en-US">
                <a:latin typeface="Comic Sans MS" panose="030F0702030302020204" pitchFamily="66" charset="0"/>
              </a:rPr>
              <a:t>ere</a:t>
            </a:r>
            <a:endParaRPr 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897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3"/>
          <p:cNvSpPr txBox="1"/>
          <p:nvPr/>
        </p:nvSpPr>
        <p:spPr>
          <a:xfrm>
            <a:off x="3639010" y="1396947"/>
            <a:ext cx="1124324" cy="45883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3" name="BlokTextu 4"/>
          <p:cNvSpPr txBox="1"/>
          <p:nvPr/>
        </p:nvSpPr>
        <p:spPr>
          <a:xfrm>
            <a:off x="2281687" y="1396930"/>
            <a:ext cx="1214446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wasn</a:t>
            </a:r>
            <a:r>
              <a:rPr lang="en-US" sz="2400" b="1" dirty="0">
                <a:latin typeface="Comic Sans MS" pitchFamily="66" charset="0"/>
              </a:rPr>
              <a:t>’t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4" name="BlokTextu 5"/>
          <p:cNvSpPr txBox="1"/>
          <p:nvPr/>
        </p:nvSpPr>
        <p:spPr>
          <a:xfrm>
            <a:off x="924366" y="1396947"/>
            <a:ext cx="1214825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>
                <a:latin typeface="Comic Sans MS" pitchFamily="66" charset="0"/>
              </a:rPr>
              <a:t>w</a:t>
            </a:r>
            <a:r>
              <a:rPr lang="en-US" sz="2400" b="1" dirty="0">
                <a:latin typeface="Comic Sans MS" pitchFamily="66" charset="0"/>
              </a:rPr>
              <a:t>as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5" name="BlokTextu 8"/>
          <p:cNvSpPr txBox="1">
            <a:spLocks noChangeArrowheads="1"/>
          </p:cNvSpPr>
          <p:nvPr/>
        </p:nvSpPr>
        <p:spPr bwMode="auto">
          <a:xfrm>
            <a:off x="3567583" y="1396965"/>
            <a:ext cx="1285875" cy="46196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were</a:t>
            </a:r>
            <a:endParaRPr lang="sk-SK" altLang="tr-TR" sz="2400">
              <a:latin typeface="Comic Sans MS" panose="030F0702030302020204" pitchFamily="66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898307" y="3800089"/>
            <a:ext cx="1214446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>
                <a:latin typeface="Comic Sans MS" pitchFamily="66" charset="0"/>
              </a:rPr>
              <a:t>was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3711247" y="3800089"/>
            <a:ext cx="1401902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were</a:t>
            </a:r>
            <a:r>
              <a:rPr lang="en-US" sz="2400" b="1" dirty="0" err="1">
                <a:latin typeface="Comic Sans MS" pitchFamily="66" charset="0"/>
              </a:rPr>
              <a:t>n’t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9" name="BlokTextu 8"/>
          <p:cNvSpPr txBox="1">
            <a:spLocks noChangeArrowheads="1"/>
          </p:cNvSpPr>
          <p:nvPr/>
        </p:nvSpPr>
        <p:spPr bwMode="auto">
          <a:xfrm>
            <a:off x="2276856" y="3807132"/>
            <a:ext cx="1214446" cy="4572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were</a:t>
            </a:r>
            <a:endParaRPr lang="sk-SK" altLang="tr-TR" sz="2400"/>
          </a:p>
        </p:txBody>
      </p:sp>
      <p:sp>
        <p:nvSpPr>
          <p:cNvPr id="10" name="BlokTextu 4"/>
          <p:cNvSpPr txBox="1">
            <a:spLocks noChangeArrowheads="1"/>
          </p:cNvSpPr>
          <p:nvPr/>
        </p:nvSpPr>
        <p:spPr bwMode="auto">
          <a:xfrm>
            <a:off x="683205" y="2012087"/>
            <a:ext cx="671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 dirty="0">
                <a:latin typeface="Comic Sans MS" panose="030F0702030302020204" pitchFamily="66" charset="0"/>
              </a:rPr>
              <a:t>There</a:t>
            </a:r>
            <a:r>
              <a:rPr lang="sk-SK" altLang="tr-TR" sz="2400" dirty="0">
                <a:latin typeface="Comic Sans MS" panose="030F0702030302020204" pitchFamily="66" charset="0"/>
              </a:rPr>
              <a:t> __________ </a:t>
            </a:r>
            <a:r>
              <a:rPr lang="en-US" altLang="tr-TR" sz="2400" dirty="0">
                <a:latin typeface="Comic Sans MS" panose="030F0702030302020204" pitchFamily="66" charset="0"/>
              </a:rPr>
              <a:t>elephants in the ZOO.</a:t>
            </a:r>
            <a:endParaRPr lang="sk-SK" altLang="tr-TR" sz="2400" dirty="0">
              <a:latin typeface="Comic Sans MS" panose="030F0702030302020204" pitchFamily="66" charset="0"/>
            </a:endParaRPr>
          </a:p>
        </p:txBody>
      </p:sp>
      <p:sp>
        <p:nvSpPr>
          <p:cNvPr id="15" name="BlokTextu 5"/>
          <p:cNvSpPr txBox="1"/>
          <p:nvPr/>
        </p:nvSpPr>
        <p:spPr>
          <a:xfrm>
            <a:off x="3683631" y="4949835"/>
            <a:ext cx="1285884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16" name="BlokTextu 6"/>
          <p:cNvSpPr txBox="1"/>
          <p:nvPr/>
        </p:nvSpPr>
        <p:spPr>
          <a:xfrm>
            <a:off x="826111" y="4949835"/>
            <a:ext cx="1264668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was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17" name="BlokTextu 7"/>
          <p:cNvSpPr txBox="1"/>
          <p:nvPr/>
        </p:nvSpPr>
        <p:spPr>
          <a:xfrm>
            <a:off x="2254871" y="4949835"/>
            <a:ext cx="1282904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were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18" name="BlokTextu 8"/>
          <p:cNvSpPr txBox="1">
            <a:spLocks noChangeArrowheads="1"/>
          </p:cNvSpPr>
          <p:nvPr/>
        </p:nvSpPr>
        <p:spPr bwMode="auto">
          <a:xfrm>
            <a:off x="3683641" y="4949826"/>
            <a:ext cx="1429508" cy="4572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weren’t</a:t>
            </a:r>
            <a:endParaRPr lang="sk-SK" altLang="tr-TR" sz="2400"/>
          </a:p>
        </p:txBody>
      </p:sp>
      <p:sp>
        <p:nvSpPr>
          <p:cNvPr id="19" name="BlokTextu 4"/>
          <p:cNvSpPr txBox="1">
            <a:spLocks noChangeArrowheads="1"/>
          </p:cNvSpPr>
          <p:nvPr/>
        </p:nvSpPr>
        <p:spPr bwMode="auto">
          <a:xfrm>
            <a:off x="754643" y="801653"/>
            <a:ext cx="8318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Sally and Tom</a:t>
            </a:r>
            <a:r>
              <a:rPr lang="sk-SK" altLang="tr-TR" sz="2400">
                <a:latin typeface="Comic Sans MS" panose="030F0702030302020204" pitchFamily="66" charset="0"/>
              </a:rPr>
              <a:t> __________ </a:t>
            </a:r>
            <a:r>
              <a:rPr lang="en-US" altLang="tr-TR" sz="2400">
                <a:latin typeface="Comic Sans MS" panose="030F0702030302020204" pitchFamily="66" charset="0"/>
              </a:rPr>
              <a:t>in the ZOO last weekend.</a:t>
            </a:r>
            <a:endParaRPr lang="sk-SK" altLang="tr-TR" sz="2400">
              <a:latin typeface="Comic Sans MS" panose="030F0702030302020204" pitchFamily="66" charset="0"/>
            </a:endParaRPr>
          </a:p>
        </p:txBody>
      </p:sp>
      <p:sp>
        <p:nvSpPr>
          <p:cNvPr id="20" name="BlokTextu 21"/>
          <p:cNvSpPr txBox="1"/>
          <p:nvPr/>
        </p:nvSpPr>
        <p:spPr>
          <a:xfrm>
            <a:off x="2251861" y="2610137"/>
            <a:ext cx="1124324" cy="45883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21" name="BlokTextu 22"/>
          <p:cNvSpPr txBox="1"/>
          <p:nvPr/>
        </p:nvSpPr>
        <p:spPr>
          <a:xfrm>
            <a:off x="3466307" y="2610137"/>
            <a:ext cx="1428761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>
                <a:latin typeface="Comic Sans MS" pitchFamily="66" charset="0"/>
              </a:rPr>
              <a:t>w</a:t>
            </a:r>
            <a:r>
              <a:rPr lang="en-US" sz="2400" b="1" dirty="0">
                <a:latin typeface="Comic Sans MS" pitchFamily="66" charset="0"/>
              </a:rPr>
              <a:t>ere</a:t>
            </a:r>
            <a:r>
              <a:rPr lang="sk-SK" sz="2400" b="1" dirty="0">
                <a:latin typeface="Comic Sans MS" pitchFamily="66" charset="0"/>
              </a:rPr>
              <a:t>n</a:t>
            </a:r>
            <a:r>
              <a:rPr lang="en-US" sz="2400" b="1" dirty="0">
                <a:latin typeface="Comic Sans MS" pitchFamily="66" charset="0"/>
              </a:rPr>
              <a:t>’t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22" name="BlokTextu 23"/>
          <p:cNvSpPr txBox="1"/>
          <p:nvPr/>
        </p:nvSpPr>
        <p:spPr>
          <a:xfrm>
            <a:off x="894539" y="2610137"/>
            <a:ext cx="1214825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>
                <a:latin typeface="Comic Sans MS" pitchFamily="66" charset="0"/>
              </a:rPr>
              <a:t>w</a:t>
            </a:r>
            <a:r>
              <a:rPr lang="en-US" sz="2400" b="1" dirty="0">
                <a:latin typeface="Comic Sans MS" pitchFamily="66" charset="0"/>
              </a:rPr>
              <a:t>as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23" name="BlokTextu 8"/>
          <p:cNvSpPr txBox="1">
            <a:spLocks noChangeArrowheads="1"/>
          </p:cNvSpPr>
          <p:nvPr/>
        </p:nvSpPr>
        <p:spPr bwMode="auto">
          <a:xfrm>
            <a:off x="2251882" y="2610147"/>
            <a:ext cx="1124303" cy="46196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 dirty="0">
                <a:latin typeface="Comic Sans MS" panose="030F0702030302020204" pitchFamily="66" charset="0"/>
              </a:rPr>
              <a:t>were</a:t>
            </a:r>
            <a:endParaRPr lang="sk-SK" altLang="tr-TR" sz="2400" dirty="0">
              <a:latin typeface="Comic Sans MS" panose="030F0702030302020204" pitchFamily="66" charset="0"/>
            </a:endParaRPr>
          </a:p>
        </p:txBody>
      </p:sp>
      <p:sp>
        <p:nvSpPr>
          <p:cNvPr id="25" name="BlokTextu 4"/>
          <p:cNvSpPr txBox="1">
            <a:spLocks noChangeArrowheads="1"/>
          </p:cNvSpPr>
          <p:nvPr/>
        </p:nvSpPr>
        <p:spPr bwMode="auto">
          <a:xfrm>
            <a:off x="826111" y="3252787"/>
            <a:ext cx="5000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They</a:t>
            </a:r>
            <a:r>
              <a:rPr lang="sk-SK" altLang="tr-TR" sz="2400">
                <a:latin typeface="Comic Sans MS" panose="030F0702030302020204" pitchFamily="66" charset="0"/>
              </a:rPr>
              <a:t> __________ </a:t>
            </a:r>
            <a:r>
              <a:rPr lang="en-US" altLang="tr-TR" sz="2400">
                <a:latin typeface="Comic Sans MS" panose="030F0702030302020204" pitchFamily="66" charset="0"/>
              </a:rPr>
              <a:t>huge.</a:t>
            </a:r>
            <a:endParaRPr lang="sk-SK" altLang="tr-TR" sz="2400">
              <a:latin typeface="Comic Sans MS" panose="030F0702030302020204" pitchFamily="66" charset="0"/>
            </a:endParaRPr>
          </a:p>
        </p:txBody>
      </p:sp>
      <p:pic>
        <p:nvPicPr>
          <p:cNvPr id="26" name="Picture 58" descr="ZooCute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285" y="2703512"/>
            <a:ext cx="4206875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BlokTextu 4"/>
          <p:cNvSpPr txBox="1">
            <a:spLocks noChangeArrowheads="1"/>
          </p:cNvSpPr>
          <p:nvPr/>
        </p:nvSpPr>
        <p:spPr bwMode="auto">
          <a:xfrm>
            <a:off x="754673" y="4395788"/>
            <a:ext cx="6450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 dirty="0">
                <a:latin typeface="Comic Sans MS" panose="030F0702030302020204" pitchFamily="66" charset="0"/>
              </a:rPr>
              <a:t>But the children</a:t>
            </a:r>
            <a:r>
              <a:rPr lang="sk-SK" altLang="tr-TR" sz="2400" dirty="0">
                <a:latin typeface="Comic Sans MS" panose="030F0702030302020204" pitchFamily="66" charset="0"/>
              </a:rPr>
              <a:t> _________ </a:t>
            </a:r>
            <a:r>
              <a:rPr lang="en-US" altLang="tr-TR" sz="2400" dirty="0">
                <a:latin typeface="Comic Sans MS" panose="030F0702030302020204" pitchFamily="66" charset="0"/>
              </a:rPr>
              <a:t>scared.</a:t>
            </a:r>
            <a:endParaRPr lang="sk-SK" altLang="tr-T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13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00868 -0.12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-60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04289 -0.1148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-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-0.00868 -0.1578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-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01771 -0.1192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5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18" grpId="0" animBg="1"/>
      <p:bldP spid="18" grpId="1" animBg="1"/>
      <p:bldP spid="23" grpId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4"/>
          <p:cNvSpPr txBox="1"/>
          <p:nvPr/>
        </p:nvSpPr>
        <p:spPr>
          <a:xfrm>
            <a:off x="2338656" y="1372874"/>
            <a:ext cx="1214446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wasn</a:t>
            </a:r>
            <a:r>
              <a:rPr lang="en-US" sz="2400" b="1" dirty="0">
                <a:latin typeface="Comic Sans MS" pitchFamily="66" charset="0"/>
              </a:rPr>
              <a:t>’t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4" name="BlokTextu 5"/>
          <p:cNvSpPr txBox="1"/>
          <p:nvPr/>
        </p:nvSpPr>
        <p:spPr>
          <a:xfrm>
            <a:off x="3841379" y="1372874"/>
            <a:ext cx="1214825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were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5" name="BlokTextu 8"/>
          <p:cNvSpPr txBox="1">
            <a:spLocks noChangeArrowheads="1"/>
          </p:cNvSpPr>
          <p:nvPr/>
        </p:nvSpPr>
        <p:spPr bwMode="auto">
          <a:xfrm>
            <a:off x="1099885" y="1363241"/>
            <a:ext cx="1071562" cy="4619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 dirty="0">
                <a:latin typeface="Comic Sans MS" panose="030F0702030302020204" pitchFamily="66" charset="0"/>
              </a:rPr>
              <a:t>was</a:t>
            </a:r>
            <a:endParaRPr lang="sk-SK" altLang="tr-TR" sz="2400" dirty="0">
              <a:latin typeface="Comic Sans MS" panose="030F0702030302020204" pitchFamily="66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428105" y="3847482"/>
            <a:ext cx="1166638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055610" y="3848222"/>
            <a:ext cx="1214447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>
                <a:latin typeface="Comic Sans MS" pitchFamily="66" charset="0"/>
              </a:rPr>
              <a:t>was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3868550" y="3848222"/>
            <a:ext cx="1234493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were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9" name="BlokTextu 8"/>
          <p:cNvSpPr txBox="1">
            <a:spLocks noChangeArrowheads="1"/>
          </p:cNvSpPr>
          <p:nvPr/>
        </p:nvSpPr>
        <p:spPr bwMode="auto">
          <a:xfrm>
            <a:off x="2368999" y="3829671"/>
            <a:ext cx="1267134" cy="457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 dirty="0">
                <a:latin typeface="Comic Sans MS" panose="030F0702030302020204" pitchFamily="66" charset="0"/>
              </a:rPr>
              <a:t>wasn</a:t>
            </a:r>
            <a:r>
              <a:rPr lang="en-US" altLang="tr-TR" sz="2400" dirty="0"/>
              <a:t>’t</a:t>
            </a:r>
            <a:endParaRPr lang="sk-SK" altLang="tr-TR" sz="2400" dirty="0"/>
          </a:p>
        </p:txBody>
      </p:sp>
      <p:sp>
        <p:nvSpPr>
          <p:cNvPr id="10" name="BlokTextu 4"/>
          <p:cNvSpPr txBox="1">
            <a:spLocks noChangeArrowheads="1"/>
          </p:cNvSpPr>
          <p:nvPr/>
        </p:nvSpPr>
        <p:spPr bwMode="auto">
          <a:xfrm>
            <a:off x="690090" y="1988710"/>
            <a:ext cx="5000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tr-TR" sz="2400" dirty="0">
                <a:latin typeface="Comic Sans MS" panose="030F0702030302020204" pitchFamily="66" charset="0"/>
              </a:rPr>
              <a:t>He __________ </a:t>
            </a:r>
            <a:r>
              <a:rPr lang="en-US" altLang="tr-TR" sz="2400" dirty="0">
                <a:latin typeface="Comic Sans MS" panose="030F0702030302020204" pitchFamily="66" charset="0"/>
              </a:rPr>
              <a:t>with h</a:t>
            </a:r>
            <a:r>
              <a:rPr lang="sk-SK" altLang="tr-TR" sz="2400" dirty="0">
                <a:latin typeface="Comic Sans MS" panose="030F0702030302020204" pitchFamily="66" charset="0"/>
              </a:rPr>
              <a:t>is</a:t>
            </a:r>
            <a:r>
              <a:rPr lang="en-US" altLang="tr-TR" sz="2400" dirty="0">
                <a:latin typeface="Comic Sans MS" panose="030F0702030302020204" pitchFamily="66" charset="0"/>
              </a:rPr>
              <a:t> dad.</a:t>
            </a:r>
            <a:endParaRPr lang="sk-SK" altLang="tr-TR" sz="2400" dirty="0">
              <a:latin typeface="Comic Sans MS" panose="030F0702030302020204" pitchFamily="66" charset="0"/>
            </a:endParaRPr>
          </a:p>
        </p:txBody>
      </p:sp>
      <p:sp>
        <p:nvSpPr>
          <p:cNvPr id="12" name="BlokTextu 6"/>
          <p:cNvSpPr txBox="1"/>
          <p:nvPr/>
        </p:nvSpPr>
        <p:spPr>
          <a:xfrm>
            <a:off x="957001" y="5222878"/>
            <a:ext cx="1214446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tr-TR" sz="2400">
                <a:latin typeface="Comic Sans MS" panose="030F0702030302020204" pitchFamily="66" charset="0"/>
              </a:rPr>
              <a:t>wasn</a:t>
            </a:r>
            <a:r>
              <a:rPr lang="en-US" altLang="tr-TR" sz="2400">
                <a:latin typeface="Comic Sans MS" panose="030F0702030302020204" pitchFamily="66" charset="0"/>
              </a:rPr>
              <a:t>’t</a:t>
            </a:r>
            <a:endParaRPr lang="sk-SK" altLang="tr-TR" sz="2400">
              <a:latin typeface="Comic Sans MS" panose="030F0702030302020204" pitchFamily="66" charset="0"/>
            </a:endParaRPr>
          </a:p>
        </p:txBody>
      </p:sp>
      <p:sp>
        <p:nvSpPr>
          <p:cNvPr id="13" name="BlokTextu 7"/>
          <p:cNvSpPr txBox="1"/>
          <p:nvPr/>
        </p:nvSpPr>
        <p:spPr>
          <a:xfrm>
            <a:off x="3841379" y="5222878"/>
            <a:ext cx="1357322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>
                <a:latin typeface="Comic Sans MS" pitchFamily="66" charset="0"/>
              </a:rPr>
              <a:t>w</a:t>
            </a:r>
            <a:r>
              <a:rPr lang="en-US" sz="2400" b="1" dirty="0" err="1">
                <a:latin typeface="Comic Sans MS" pitchFamily="66" charset="0"/>
              </a:rPr>
              <a:t>eren’t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14" name="BlokTextu 8"/>
          <p:cNvSpPr txBox="1">
            <a:spLocks noChangeArrowheads="1"/>
          </p:cNvSpPr>
          <p:nvPr/>
        </p:nvSpPr>
        <p:spPr bwMode="auto">
          <a:xfrm>
            <a:off x="2349806" y="5228200"/>
            <a:ext cx="1226584" cy="457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was</a:t>
            </a:r>
            <a:endParaRPr lang="sk-SK" altLang="tr-TR" sz="2400"/>
          </a:p>
        </p:txBody>
      </p:sp>
      <p:sp>
        <p:nvSpPr>
          <p:cNvPr id="19" name="BlokTextu 4"/>
          <p:cNvSpPr txBox="1">
            <a:spLocks noChangeArrowheads="1"/>
          </p:cNvSpPr>
          <p:nvPr/>
        </p:nvSpPr>
        <p:spPr bwMode="auto">
          <a:xfrm>
            <a:off x="725366" y="785677"/>
            <a:ext cx="731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tr-TR" sz="2400">
                <a:latin typeface="Comic Sans MS" panose="030F0702030302020204" pitchFamily="66" charset="0"/>
              </a:rPr>
              <a:t>Tom __________ i</a:t>
            </a:r>
            <a:r>
              <a:rPr lang="en-US" altLang="tr-TR" sz="2400">
                <a:latin typeface="Comic Sans MS" panose="030F0702030302020204" pitchFamily="66" charset="0"/>
              </a:rPr>
              <a:t>n the playground last week.</a:t>
            </a:r>
            <a:endParaRPr lang="sk-SK" altLang="tr-TR" sz="2400">
              <a:latin typeface="Comic Sans MS" panose="030F0702030302020204" pitchFamily="66" charset="0"/>
            </a:endParaRPr>
          </a:p>
        </p:txBody>
      </p:sp>
      <p:sp>
        <p:nvSpPr>
          <p:cNvPr id="21" name="BlokTextu 22"/>
          <p:cNvSpPr txBox="1"/>
          <p:nvPr/>
        </p:nvSpPr>
        <p:spPr>
          <a:xfrm>
            <a:off x="2338656" y="2561705"/>
            <a:ext cx="1214446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wasn</a:t>
            </a:r>
            <a:r>
              <a:rPr lang="en-US" sz="2400" b="1" dirty="0">
                <a:latin typeface="Comic Sans MS" pitchFamily="66" charset="0"/>
              </a:rPr>
              <a:t>’t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22" name="BlokTextu 23"/>
          <p:cNvSpPr txBox="1"/>
          <p:nvPr/>
        </p:nvSpPr>
        <p:spPr>
          <a:xfrm>
            <a:off x="3841379" y="2561705"/>
            <a:ext cx="1214825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were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23" name="BlokTextu 8"/>
          <p:cNvSpPr txBox="1">
            <a:spLocks noChangeArrowheads="1"/>
          </p:cNvSpPr>
          <p:nvPr/>
        </p:nvSpPr>
        <p:spPr bwMode="auto">
          <a:xfrm>
            <a:off x="1124209" y="2561715"/>
            <a:ext cx="1071563" cy="4619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was</a:t>
            </a:r>
            <a:endParaRPr lang="sk-SK" altLang="tr-TR" sz="2400">
              <a:latin typeface="Comic Sans MS" panose="030F0702030302020204" pitchFamily="66" charset="0"/>
            </a:endParaRPr>
          </a:p>
        </p:txBody>
      </p:sp>
      <p:sp>
        <p:nvSpPr>
          <p:cNvPr id="24" name="BlokTextu 4"/>
          <p:cNvSpPr txBox="1">
            <a:spLocks noChangeArrowheads="1"/>
          </p:cNvSpPr>
          <p:nvPr/>
        </p:nvSpPr>
        <p:spPr bwMode="auto">
          <a:xfrm>
            <a:off x="725366" y="4532358"/>
            <a:ext cx="57955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tr-TR" sz="2400" dirty="0">
                <a:latin typeface="Comic Sans MS" panose="030F0702030302020204" pitchFamily="66" charset="0"/>
              </a:rPr>
              <a:t>He __________ </a:t>
            </a:r>
            <a:r>
              <a:rPr lang="en-US" altLang="tr-TR" sz="2400" dirty="0">
                <a:latin typeface="Comic Sans MS" panose="030F0702030302020204" pitchFamily="66" charset="0"/>
              </a:rPr>
              <a:t>on the </a:t>
            </a:r>
            <a:r>
              <a:rPr lang="sk-SK" altLang="tr-TR" sz="2400" dirty="0">
                <a:latin typeface="Comic Sans MS" panose="030F0702030302020204" pitchFamily="66" charset="0"/>
              </a:rPr>
              <a:t>swing</a:t>
            </a:r>
            <a:r>
              <a:rPr lang="en-US" altLang="tr-TR" sz="2400" dirty="0">
                <a:latin typeface="Comic Sans MS" panose="030F0702030302020204" pitchFamily="66" charset="0"/>
              </a:rPr>
              <a:t>.</a:t>
            </a:r>
            <a:endParaRPr lang="sk-SK" altLang="tr-TR" sz="2400" dirty="0">
              <a:latin typeface="Comic Sans MS" panose="030F0702030302020204" pitchFamily="66" charset="0"/>
            </a:endParaRPr>
          </a:p>
        </p:txBody>
      </p:sp>
      <p:sp>
        <p:nvSpPr>
          <p:cNvPr id="25" name="BlokTextu 4"/>
          <p:cNvSpPr txBox="1">
            <a:spLocks noChangeArrowheads="1"/>
          </p:cNvSpPr>
          <p:nvPr/>
        </p:nvSpPr>
        <p:spPr bwMode="auto">
          <a:xfrm>
            <a:off x="725366" y="3227516"/>
            <a:ext cx="6878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tr-TR" sz="2400" dirty="0">
                <a:latin typeface="Comic Sans MS" panose="030F0702030302020204" pitchFamily="66" charset="0"/>
              </a:rPr>
              <a:t>Tom</a:t>
            </a:r>
            <a:r>
              <a:rPr lang="en-US" altLang="tr-TR" sz="2400" dirty="0">
                <a:latin typeface="Comic Sans MS" panose="030F0702030302020204" pitchFamily="66" charset="0"/>
              </a:rPr>
              <a:t>’s mum</a:t>
            </a:r>
            <a:r>
              <a:rPr lang="sk-SK" altLang="tr-TR" sz="2400" dirty="0">
                <a:latin typeface="Comic Sans MS" panose="030F0702030302020204" pitchFamily="66" charset="0"/>
              </a:rPr>
              <a:t> __________ </a:t>
            </a:r>
            <a:r>
              <a:rPr lang="en-US" altLang="tr-TR" sz="2400" dirty="0">
                <a:latin typeface="Comic Sans MS" panose="030F0702030302020204" pitchFamily="66" charset="0"/>
              </a:rPr>
              <a:t>in the playground.</a:t>
            </a:r>
            <a:endParaRPr lang="sk-SK" altLang="tr-TR" sz="2400" dirty="0">
              <a:latin typeface="Comic Sans MS" panose="030F0702030302020204" pitchFamily="66" charset="0"/>
            </a:endParaRPr>
          </a:p>
        </p:txBody>
      </p:sp>
      <p:pic>
        <p:nvPicPr>
          <p:cNvPr id="26" name="Picture 60" descr="Dad Swinging with His Son - Royalty Free Clipart 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603" y="1884956"/>
            <a:ext cx="3671888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05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-0.22344 -0.099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81" y="-49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15221E-6 L -0.23125 -0.1087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-54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-0.06076 -0.1310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8" y="-65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03611 -0.0981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" y="-49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14" grpId="0" animBg="1"/>
      <p:bldP spid="14" grpId="1" animBg="1"/>
      <p:bldP spid="23" grpId="0" animBg="1"/>
      <p:bldP spid="2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3"/>
          <p:cNvSpPr txBox="1"/>
          <p:nvPr/>
        </p:nvSpPr>
        <p:spPr>
          <a:xfrm>
            <a:off x="1227503" y="1482006"/>
            <a:ext cx="1124324" cy="45883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>
                <a:latin typeface="Comic Sans MS" pitchFamily="66" charset="0"/>
              </a:rPr>
              <a:t>w</a:t>
            </a:r>
            <a:r>
              <a:rPr lang="en-US" sz="2400" b="1" dirty="0">
                <a:latin typeface="Comic Sans MS" pitchFamily="66" charset="0"/>
              </a:rPr>
              <a:t>ere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3" name="BlokTextu 4"/>
          <p:cNvSpPr txBox="1"/>
          <p:nvPr/>
        </p:nvSpPr>
        <p:spPr>
          <a:xfrm>
            <a:off x="2510549" y="1482191"/>
            <a:ext cx="1214446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4" name="BlokTextu 5"/>
          <p:cNvSpPr txBox="1"/>
          <p:nvPr/>
        </p:nvSpPr>
        <p:spPr>
          <a:xfrm>
            <a:off x="3867871" y="1482191"/>
            <a:ext cx="1428760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were</a:t>
            </a:r>
            <a:r>
              <a:rPr lang="en-US" sz="2400" b="1" dirty="0" err="1">
                <a:latin typeface="Comic Sans MS" pitchFamily="66" charset="0"/>
              </a:rPr>
              <a:t>n’t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5" name="BlokTextu 8"/>
          <p:cNvSpPr txBox="1">
            <a:spLocks noChangeArrowheads="1"/>
          </p:cNvSpPr>
          <p:nvPr/>
        </p:nvSpPr>
        <p:spPr bwMode="auto">
          <a:xfrm>
            <a:off x="2510570" y="1482210"/>
            <a:ext cx="1214425" cy="46196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 dirty="0">
                <a:latin typeface="Comic Sans MS" panose="030F0702030302020204" pitchFamily="66" charset="0"/>
              </a:rPr>
              <a:t>wasn’t</a:t>
            </a:r>
            <a:endParaRPr lang="sk-SK" altLang="tr-TR" sz="2400" dirty="0">
              <a:latin typeface="Comic Sans MS" panose="030F0702030302020204" pitchFamily="66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2439111" y="2696637"/>
            <a:ext cx="1214446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wasn</a:t>
            </a:r>
            <a:r>
              <a:rPr lang="en-US" sz="2400" b="1" dirty="0">
                <a:latin typeface="Comic Sans MS" pitchFamily="66" charset="0"/>
              </a:rPr>
              <a:t>’t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3796433" y="2696637"/>
            <a:ext cx="1234493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were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9" name="BlokTextu 8"/>
          <p:cNvSpPr txBox="1">
            <a:spLocks noChangeArrowheads="1"/>
          </p:cNvSpPr>
          <p:nvPr/>
        </p:nvSpPr>
        <p:spPr bwMode="auto">
          <a:xfrm>
            <a:off x="1153257" y="2696637"/>
            <a:ext cx="1142978" cy="45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 dirty="0">
                <a:latin typeface="Comic Sans MS" panose="030F0702030302020204" pitchFamily="66" charset="0"/>
              </a:rPr>
              <a:t>was</a:t>
            </a:r>
            <a:endParaRPr lang="sk-SK" altLang="tr-TR" sz="2400" dirty="0"/>
          </a:p>
        </p:txBody>
      </p:sp>
      <p:sp>
        <p:nvSpPr>
          <p:cNvPr id="10" name="BlokTextu 4"/>
          <p:cNvSpPr txBox="1">
            <a:spLocks noChangeArrowheads="1"/>
          </p:cNvSpPr>
          <p:nvPr/>
        </p:nvSpPr>
        <p:spPr bwMode="auto">
          <a:xfrm>
            <a:off x="1135917" y="4808146"/>
            <a:ext cx="6640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 dirty="0">
                <a:latin typeface="Comic Sans MS" panose="030F0702030302020204" pitchFamily="66" charset="0"/>
              </a:rPr>
              <a:t>M</a:t>
            </a:r>
            <a:r>
              <a:rPr lang="en-US" altLang="tr-TR" sz="2400" dirty="0">
                <a:latin typeface="Comic Sans MS" panose="030F0702030302020204" pitchFamily="66" charset="0"/>
              </a:rPr>
              <a:t>y friends</a:t>
            </a:r>
            <a:r>
              <a:rPr lang="sk-SK" altLang="tr-TR" sz="2400" dirty="0">
                <a:latin typeface="Comic Sans MS" panose="030F0702030302020204" pitchFamily="66" charset="0"/>
              </a:rPr>
              <a:t> __________ </a:t>
            </a:r>
            <a:r>
              <a:rPr lang="en-US" altLang="tr-TR" sz="2400" dirty="0">
                <a:latin typeface="Comic Sans MS" panose="030F0702030302020204" pitchFamily="66" charset="0"/>
              </a:rPr>
              <a:t>at school.</a:t>
            </a:r>
            <a:endParaRPr lang="sk-SK" altLang="tr-TR" sz="2400" dirty="0">
              <a:latin typeface="Comic Sans MS" panose="030F0702030302020204" pitchFamily="66" charset="0"/>
            </a:endParaRPr>
          </a:p>
        </p:txBody>
      </p:sp>
      <p:sp>
        <p:nvSpPr>
          <p:cNvPr id="15" name="BlokTextu 5"/>
          <p:cNvSpPr txBox="1"/>
          <p:nvPr/>
        </p:nvSpPr>
        <p:spPr>
          <a:xfrm>
            <a:off x="2439111" y="5411281"/>
            <a:ext cx="1214995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16" name="BlokTextu 6"/>
          <p:cNvSpPr txBox="1"/>
          <p:nvPr/>
        </p:nvSpPr>
        <p:spPr>
          <a:xfrm>
            <a:off x="1081789" y="5411281"/>
            <a:ext cx="1264668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was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17" name="BlokTextu 7"/>
          <p:cNvSpPr txBox="1"/>
          <p:nvPr/>
        </p:nvSpPr>
        <p:spPr>
          <a:xfrm>
            <a:off x="3751522" y="5406807"/>
            <a:ext cx="1282904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weren</a:t>
            </a:r>
            <a:r>
              <a:rPr lang="en-US" sz="2400" b="1" dirty="0">
                <a:latin typeface="Comic Sans MS" pitchFamily="66" charset="0"/>
              </a:rPr>
              <a:t>’t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18" name="BlokTextu 8"/>
          <p:cNvSpPr txBox="1">
            <a:spLocks noChangeArrowheads="1"/>
          </p:cNvSpPr>
          <p:nvPr/>
        </p:nvSpPr>
        <p:spPr bwMode="auto">
          <a:xfrm>
            <a:off x="2439132" y="5411272"/>
            <a:ext cx="1214425" cy="45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 dirty="0">
                <a:latin typeface="Comic Sans MS" panose="030F0702030302020204" pitchFamily="66" charset="0"/>
              </a:rPr>
              <a:t>were</a:t>
            </a:r>
            <a:endParaRPr lang="sk-SK" altLang="tr-TR" sz="2400" dirty="0"/>
          </a:p>
        </p:txBody>
      </p:sp>
      <p:sp>
        <p:nvSpPr>
          <p:cNvPr id="20" name="BlokTextu 4"/>
          <p:cNvSpPr txBox="1">
            <a:spLocks noChangeArrowheads="1"/>
          </p:cNvSpPr>
          <p:nvPr/>
        </p:nvSpPr>
        <p:spPr bwMode="auto">
          <a:xfrm>
            <a:off x="1224695" y="3411022"/>
            <a:ext cx="4857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tr-TR" sz="2400">
                <a:latin typeface="Comic Sans MS" panose="030F0702030302020204" pitchFamily="66" charset="0"/>
              </a:rPr>
              <a:t>I __________ </a:t>
            </a:r>
            <a:r>
              <a:rPr lang="en-US" altLang="tr-TR" sz="2400">
                <a:latin typeface="Comic Sans MS" panose="030F0702030302020204" pitchFamily="66" charset="0"/>
              </a:rPr>
              <a:t>happy, because</a:t>
            </a:r>
            <a:endParaRPr lang="sk-SK" altLang="tr-TR" sz="2400">
              <a:latin typeface="Comic Sans MS" panose="030F0702030302020204" pitchFamily="66" charset="0"/>
            </a:endParaRPr>
          </a:p>
        </p:txBody>
      </p:sp>
      <p:sp>
        <p:nvSpPr>
          <p:cNvPr id="21" name="BlokTextu 4"/>
          <p:cNvSpPr txBox="1">
            <a:spLocks noChangeArrowheads="1"/>
          </p:cNvSpPr>
          <p:nvPr/>
        </p:nvSpPr>
        <p:spPr bwMode="auto">
          <a:xfrm>
            <a:off x="1224695" y="2125147"/>
            <a:ext cx="428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tr-TR" sz="2400">
                <a:latin typeface="Comic Sans MS" panose="030F0702030302020204" pitchFamily="66" charset="0"/>
              </a:rPr>
              <a:t>I __________ </a:t>
            </a:r>
            <a:r>
              <a:rPr lang="en-US" altLang="tr-TR" sz="2400">
                <a:latin typeface="Comic Sans MS" panose="030F0702030302020204" pitchFamily="66" charset="0"/>
              </a:rPr>
              <a:t>at school.</a:t>
            </a:r>
            <a:endParaRPr lang="sk-SK" altLang="tr-TR" sz="2400">
              <a:latin typeface="Comic Sans MS" panose="030F0702030302020204" pitchFamily="66" charset="0"/>
            </a:endParaRPr>
          </a:p>
        </p:txBody>
      </p:sp>
      <p:sp>
        <p:nvSpPr>
          <p:cNvPr id="22" name="BlokTextu 4"/>
          <p:cNvSpPr txBox="1">
            <a:spLocks noChangeArrowheads="1"/>
          </p:cNvSpPr>
          <p:nvPr/>
        </p:nvSpPr>
        <p:spPr bwMode="auto">
          <a:xfrm>
            <a:off x="1224695" y="982147"/>
            <a:ext cx="6143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tr-TR" sz="2400">
                <a:latin typeface="Comic Sans MS" panose="030F0702030302020204" pitchFamily="66" charset="0"/>
              </a:rPr>
              <a:t>I __________ at home yesterday.</a:t>
            </a:r>
          </a:p>
        </p:txBody>
      </p:sp>
      <p:sp>
        <p:nvSpPr>
          <p:cNvPr id="24" name="BlokTextu 6"/>
          <p:cNvSpPr txBox="1"/>
          <p:nvPr/>
        </p:nvSpPr>
        <p:spPr>
          <a:xfrm>
            <a:off x="2439111" y="3911083"/>
            <a:ext cx="1214446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wasn</a:t>
            </a:r>
            <a:r>
              <a:rPr lang="en-US" sz="2400" b="1" dirty="0">
                <a:latin typeface="Comic Sans MS" pitchFamily="66" charset="0"/>
              </a:rPr>
              <a:t>’t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25" name="BlokTextu 7"/>
          <p:cNvSpPr txBox="1"/>
          <p:nvPr/>
        </p:nvSpPr>
        <p:spPr>
          <a:xfrm>
            <a:off x="3724995" y="3911083"/>
            <a:ext cx="1234493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were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26" name="BlokTextu 8"/>
          <p:cNvSpPr txBox="1">
            <a:spLocks noChangeArrowheads="1"/>
          </p:cNvSpPr>
          <p:nvPr/>
        </p:nvSpPr>
        <p:spPr bwMode="auto">
          <a:xfrm>
            <a:off x="1135917" y="3910528"/>
            <a:ext cx="1193230" cy="45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 dirty="0">
                <a:latin typeface="Comic Sans MS" panose="030F0702030302020204" pitchFamily="66" charset="0"/>
              </a:rPr>
              <a:t>was</a:t>
            </a:r>
            <a:endParaRPr lang="sk-SK" altLang="tr-TR" sz="2400" dirty="0"/>
          </a:p>
        </p:txBody>
      </p:sp>
      <p:pic>
        <p:nvPicPr>
          <p:cNvPr id="27" name="Picture 58" descr="Clipart Happy Diverse School Kids Waving - Royalty Free Vector Illustration by BNP Design Studi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6"/>
          <a:stretch/>
        </p:blipFill>
        <p:spPr bwMode="auto">
          <a:xfrm>
            <a:off x="8185252" y="982147"/>
            <a:ext cx="3075353" cy="525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80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09636 -0.099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6" y="-49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5.55112E-17 L 0.06319 -0.108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" y="-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0.09236 -0.1472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8" y="-7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05538 -0.1071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-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7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18" grpId="0" animBg="1"/>
      <p:bldP spid="18" grpId="1" animBg="1"/>
      <p:bldP spid="26" grpId="0" animBg="1"/>
      <p:bldP spid="2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89200" y="2098829"/>
            <a:ext cx="1223962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altLang="tr-TR" sz="3200" dirty="0">
                <a:latin typeface="Comic Sans MS" panose="030F0702030302020204" pitchFamily="66" charset="0"/>
              </a:rPr>
              <a:t>I</a:t>
            </a:r>
          </a:p>
          <a:p>
            <a:r>
              <a:rPr lang="tr-TR" altLang="tr-TR" sz="3200" dirty="0">
                <a:latin typeface="Comic Sans MS" panose="030F0702030302020204" pitchFamily="66" charset="0"/>
              </a:rPr>
              <a:t>He</a:t>
            </a:r>
          </a:p>
          <a:p>
            <a:r>
              <a:rPr lang="tr-TR" altLang="tr-TR" sz="3200" dirty="0">
                <a:latin typeface="Comic Sans MS" panose="030F0702030302020204" pitchFamily="66" charset="0"/>
              </a:rPr>
              <a:t>She</a:t>
            </a:r>
          </a:p>
          <a:p>
            <a:r>
              <a:rPr lang="tr-TR" altLang="tr-TR" sz="3200" dirty="0">
                <a:latin typeface="Comic Sans MS" panose="030F0702030302020204" pitchFamily="66" charset="0"/>
              </a:rPr>
              <a:t>It</a:t>
            </a:r>
          </a:p>
          <a:p>
            <a:endParaRPr lang="tr-TR" altLang="tr-TR" sz="3200" dirty="0">
              <a:latin typeface="Comic Sans MS" panose="030F0702030302020204" pitchFamily="66" charset="0"/>
            </a:endParaRPr>
          </a:p>
          <a:p>
            <a:r>
              <a:rPr lang="tr-TR" altLang="tr-TR" sz="3200" dirty="0">
                <a:latin typeface="Comic Sans MS" panose="030F0702030302020204" pitchFamily="66" charset="0"/>
              </a:rPr>
              <a:t>We</a:t>
            </a:r>
          </a:p>
          <a:p>
            <a:r>
              <a:rPr lang="tr-TR" altLang="tr-TR" sz="3200" dirty="0">
                <a:latin typeface="Comic Sans MS" panose="030F0702030302020204" pitchFamily="66" charset="0"/>
              </a:rPr>
              <a:t>You</a:t>
            </a:r>
          </a:p>
          <a:p>
            <a:r>
              <a:rPr lang="tr-TR" altLang="tr-TR" sz="3200" dirty="0">
                <a:latin typeface="Comic Sans MS" panose="030F0702030302020204" pitchFamily="66" charset="0"/>
              </a:rPr>
              <a:t>They</a:t>
            </a:r>
          </a:p>
        </p:txBody>
      </p:sp>
      <p:sp>
        <p:nvSpPr>
          <p:cNvPr id="3" name="AutoShape 5"/>
          <p:cNvSpPr>
            <a:spLocks/>
          </p:cNvSpPr>
          <p:nvPr/>
        </p:nvSpPr>
        <p:spPr bwMode="auto">
          <a:xfrm>
            <a:off x="1891022" y="2098829"/>
            <a:ext cx="433388" cy="1944688"/>
          </a:xfrm>
          <a:prstGeom prst="rightBrace">
            <a:avLst>
              <a:gd name="adj1" fmla="val 37393"/>
              <a:gd name="adj2" fmla="val 50000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tr-TR" altLang="tr-TR">
              <a:latin typeface="Comic Sans MS" panose="030F0702030302020204" pitchFamily="66" charset="0"/>
            </a:endParaRPr>
          </a:p>
        </p:txBody>
      </p:sp>
      <p:sp>
        <p:nvSpPr>
          <p:cNvPr id="4" name="AutoShape 6"/>
          <p:cNvSpPr>
            <a:spLocks/>
          </p:cNvSpPr>
          <p:nvPr/>
        </p:nvSpPr>
        <p:spPr bwMode="auto">
          <a:xfrm>
            <a:off x="2129733" y="4635557"/>
            <a:ext cx="433388" cy="1441450"/>
          </a:xfrm>
          <a:prstGeom prst="rightBrace">
            <a:avLst>
              <a:gd name="adj1" fmla="val 27717"/>
              <a:gd name="adj2" fmla="val 50000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tr-TR" altLang="tr-TR">
              <a:latin typeface="Comic Sans MS" panose="030F0702030302020204" pitchFamily="66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393442" y="2774514"/>
            <a:ext cx="6048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</a:t>
            </a:r>
            <a:r>
              <a:rPr lang="tr-TR" alt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as</a:t>
            </a:r>
            <a:r>
              <a:rPr lang="en-US" alt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tr-TR" altLang="tr-TR" sz="2800" dirty="0">
                <a:latin typeface="Comic Sans MS" panose="030F0702030302020204" pitchFamily="66" charset="0"/>
              </a:rPr>
              <a:t>at school yesterday.</a:t>
            </a:r>
            <a:endParaRPr lang="en-US" altLang="tr-TR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20" descr="s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23" y="3261330"/>
            <a:ext cx="1287462" cy="14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1516242" y="1400992"/>
            <a:ext cx="878473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4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Positive form</a:t>
            </a:r>
            <a:endParaRPr lang="tr-TR" altLang="tr-TR" sz="44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716696" y="5107502"/>
            <a:ext cx="6871804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were </a:t>
            </a:r>
            <a:r>
              <a:rPr lang="tr-TR" altLang="tr-TR" sz="2800" dirty="0">
                <a:latin typeface="Comic Sans MS" panose="030F0702030302020204" pitchFamily="66" charset="0"/>
              </a:rPr>
              <a:t>at the beach last week.</a:t>
            </a:r>
            <a:endParaRPr lang="en-US" altLang="tr-TR" sz="2800" dirty="0">
              <a:latin typeface="Comic Sans MS" panose="030F0702030302020204" pitchFamily="66" charset="0"/>
            </a:endParaRPr>
          </a:p>
        </p:txBody>
      </p:sp>
      <p:pic>
        <p:nvPicPr>
          <p:cNvPr id="9" name="Picture 21" descr="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902" y="4799070"/>
            <a:ext cx="1839912" cy="127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WordArt 19"/>
          <p:cNvSpPr>
            <a:spLocks noChangeArrowheads="1" noChangeShapeType="1" noTextEdit="1"/>
          </p:cNvSpPr>
          <p:nvPr/>
        </p:nvSpPr>
        <p:spPr bwMode="auto">
          <a:xfrm>
            <a:off x="4047163" y="767135"/>
            <a:ext cx="3925763" cy="6654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1100" b="1" kern="1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WAS/WERE</a:t>
            </a:r>
          </a:p>
        </p:txBody>
      </p:sp>
    </p:spTree>
    <p:extLst>
      <p:ext uri="{BB962C8B-B14F-4D97-AF65-F5344CB8AC3E}">
        <p14:creationId xmlns:p14="http://schemas.microsoft.com/office/powerpoint/2010/main" val="2688342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89200" y="2098829"/>
            <a:ext cx="1223962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altLang="tr-TR" sz="3200" dirty="0">
                <a:latin typeface="Comic Sans MS" panose="030F0702030302020204" pitchFamily="66" charset="0"/>
              </a:rPr>
              <a:t>I</a:t>
            </a:r>
          </a:p>
          <a:p>
            <a:r>
              <a:rPr lang="tr-TR" altLang="tr-TR" sz="3200" dirty="0">
                <a:latin typeface="Comic Sans MS" panose="030F0702030302020204" pitchFamily="66" charset="0"/>
              </a:rPr>
              <a:t>He</a:t>
            </a:r>
          </a:p>
          <a:p>
            <a:r>
              <a:rPr lang="tr-TR" altLang="tr-TR" sz="3200" dirty="0">
                <a:latin typeface="Comic Sans MS" panose="030F0702030302020204" pitchFamily="66" charset="0"/>
              </a:rPr>
              <a:t>She</a:t>
            </a:r>
          </a:p>
          <a:p>
            <a:r>
              <a:rPr lang="tr-TR" altLang="tr-TR" sz="3200" dirty="0">
                <a:latin typeface="Comic Sans MS" panose="030F0702030302020204" pitchFamily="66" charset="0"/>
              </a:rPr>
              <a:t>It</a:t>
            </a:r>
          </a:p>
          <a:p>
            <a:endParaRPr lang="tr-TR" altLang="tr-TR" sz="3200" dirty="0">
              <a:latin typeface="Comic Sans MS" panose="030F0702030302020204" pitchFamily="66" charset="0"/>
            </a:endParaRPr>
          </a:p>
          <a:p>
            <a:r>
              <a:rPr lang="tr-TR" altLang="tr-TR" sz="3200" dirty="0">
                <a:latin typeface="Comic Sans MS" panose="030F0702030302020204" pitchFamily="66" charset="0"/>
              </a:rPr>
              <a:t>We</a:t>
            </a:r>
          </a:p>
          <a:p>
            <a:r>
              <a:rPr lang="tr-TR" altLang="tr-TR" sz="3200" dirty="0">
                <a:latin typeface="Comic Sans MS" panose="030F0702030302020204" pitchFamily="66" charset="0"/>
              </a:rPr>
              <a:t>You</a:t>
            </a:r>
          </a:p>
          <a:p>
            <a:r>
              <a:rPr lang="tr-TR" altLang="tr-TR" sz="3200" dirty="0">
                <a:latin typeface="Comic Sans MS" panose="030F0702030302020204" pitchFamily="66" charset="0"/>
              </a:rPr>
              <a:t>They</a:t>
            </a:r>
          </a:p>
        </p:txBody>
      </p:sp>
      <p:sp>
        <p:nvSpPr>
          <p:cNvPr id="3" name="AutoShape 5"/>
          <p:cNvSpPr>
            <a:spLocks/>
          </p:cNvSpPr>
          <p:nvPr/>
        </p:nvSpPr>
        <p:spPr bwMode="auto">
          <a:xfrm>
            <a:off x="1891022" y="2098829"/>
            <a:ext cx="433388" cy="1944688"/>
          </a:xfrm>
          <a:prstGeom prst="rightBrace">
            <a:avLst>
              <a:gd name="adj1" fmla="val 37393"/>
              <a:gd name="adj2" fmla="val 50000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tr-TR" altLang="tr-TR">
              <a:latin typeface="Comic Sans MS" panose="030F0702030302020204" pitchFamily="66" charset="0"/>
            </a:endParaRPr>
          </a:p>
        </p:txBody>
      </p:sp>
      <p:sp>
        <p:nvSpPr>
          <p:cNvPr id="4" name="AutoShape 6"/>
          <p:cNvSpPr>
            <a:spLocks/>
          </p:cNvSpPr>
          <p:nvPr/>
        </p:nvSpPr>
        <p:spPr bwMode="auto">
          <a:xfrm>
            <a:off x="2129733" y="4635557"/>
            <a:ext cx="433388" cy="1441450"/>
          </a:xfrm>
          <a:prstGeom prst="rightBrace">
            <a:avLst>
              <a:gd name="adj1" fmla="val 27717"/>
              <a:gd name="adj2" fmla="val 50000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tr-TR" altLang="tr-TR">
              <a:latin typeface="Comic Sans MS" panose="030F0702030302020204" pitchFamily="66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393442" y="2774514"/>
            <a:ext cx="70951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tr-TR" sz="28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w</a:t>
            </a:r>
            <a:r>
              <a:rPr lang="tr-TR" altLang="tr-TR" sz="28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as</a:t>
            </a:r>
            <a:r>
              <a:rPr lang="en-US" altLang="tr-TR" sz="28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alt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not(wasn't)  </a:t>
            </a:r>
            <a:r>
              <a:rPr lang="tr-TR" altLang="tr-TR" sz="2800" dirty="0">
                <a:latin typeface="Comic Sans MS" panose="030F0702030302020204" pitchFamily="66" charset="0"/>
              </a:rPr>
              <a:t>at school yesterday.</a:t>
            </a:r>
            <a:endParaRPr lang="en-US" altLang="tr-TR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20" descr="s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23" y="3261330"/>
            <a:ext cx="1287462" cy="14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1516242" y="1400992"/>
            <a:ext cx="878473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4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Negative form</a:t>
            </a:r>
            <a:endParaRPr lang="tr-TR" altLang="tr-TR" sz="44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493385" y="5107502"/>
            <a:ext cx="7366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tr-TR" sz="28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w</a:t>
            </a:r>
            <a:r>
              <a:rPr lang="tr-TR" altLang="tr-TR" sz="28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ere</a:t>
            </a:r>
            <a:r>
              <a:rPr lang="en-US" alt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not(weren’t) </a:t>
            </a:r>
            <a:r>
              <a:rPr lang="tr-TR" altLang="tr-TR" sz="2800" dirty="0">
                <a:latin typeface="Comic Sans MS" panose="030F0702030302020204" pitchFamily="66" charset="0"/>
              </a:rPr>
              <a:t>at the beach last week.</a:t>
            </a:r>
            <a:endParaRPr lang="en-US" altLang="tr-TR" sz="2800" dirty="0">
              <a:latin typeface="Comic Sans MS" panose="030F0702030302020204" pitchFamily="66" charset="0"/>
            </a:endParaRPr>
          </a:p>
        </p:txBody>
      </p:sp>
      <p:pic>
        <p:nvPicPr>
          <p:cNvPr id="9" name="Picture 21" descr="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615" y="4468533"/>
            <a:ext cx="1839912" cy="127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WordArt 19"/>
          <p:cNvSpPr>
            <a:spLocks noChangeArrowheads="1" noChangeShapeType="1" noTextEdit="1"/>
          </p:cNvSpPr>
          <p:nvPr/>
        </p:nvSpPr>
        <p:spPr bwMode="auto">
          <a:xfrm>
            <a:off x="4047163" y="767135"/>
            <a:ext cx="3925763" cy="6654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1100" b="1" kern="1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WAS/WERE</a:t>
            </a:r>
          </a:p>
        </p:txBody>
      </p:sp>
    </p:spTree>
    <p:extLst>
      <p:ext uri="{BB962C8B-B14F-4D97-AF65-F5344CB8AC3E}">
        <p14:creationId xmlns:p14="http://schemas.microsoft.com/office/powerpoint/2010/main" val="1564215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7453" y="4741685"/>
            <a:ext cx="588281" cy="376315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24679" y="4695545"/>
            <a:ext cx="5132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latin typeface="Comic Sans MS" panose="030F0702030302020204" pitchFamily="66" charset="0"/>
              </a:rPr>
              <a:t>He </a:t>
            </a:r>
            <a:r>
              <a:rPr lang="tr-TR" sz="2400" b="1" dirty="0" err="1">
                <a:latin typeface="Comic Sans MS" panose="030F0702030302020204" pitchFamily="66" charset="0"/>
              </a:rPr>
              <a:t>was</a:t>
            </a:r>
            <a:r>
              <a:rPr lang="tr-TR" sz="2400" b="1" dirty="0">
                <a:latin typeface="Comic Sans MS" panose="030F0702030302020204" pitchFamily="66" charset="0"/>
              </a:rPr>
              <a:t> a </a:t>
            </a:r>
            <a:r>
              <a:rPr lang="tr-TR" sz="2400" b="1" dirty="0" err="1">
                <a:latin typeface="Comic Sans MS" panose="030F0702030302020204" pitchFamily="66" charset="0"/>
              </a:rPr>
              <a:t>student</a:t>
            </a:r>
            <a:r>
              <a:rPr lang="tr-TR" sz="2400" b="1" dirty="0">
                <a:latin typeface="Comic Sans MS" panose="030F0702030302020204" pitchFamily="66" charset="0"/>
              </a:rPr>
              <a:t> ten </a:t>
            </a:r>
            <a:r>
              <a:rPr lang="tr-TR" sz="2400" b="1" dirty="0" err="1">
                <a:latin typeface="Comic Sans MS" panose="030F0702030302020204" pitchFamily="66" charset="0"/>
              </a:rPr>
              <a:t>years</a:t>
            </a:r>
            <a:r>
              <a:rPr lang="tr-TR" sz="2400" b="1" dirty="0"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atin typeface="Comic Sans MS" panose="030F0702030302020204" pitchFamily="66" charset="0"/>
              </a:rPr>
              <a:t>ago</a:t>
            </a:r>
            <a:r>
              <a:rPr lang="tr-TR" sz="2400" b="1" dirty="0">
                <a:latin typeface="Comic Sans MS" panose="030F0702030302020204" pitchFamily="66" charset="0"/>
              </a:rPr>
              <a:t>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07766" y="4758945"/>
            <a:ext cx="289449" cy="376315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08215" y="4741685"/>
            <a:ext cx="4086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latin typeface="Comic Sans MS" panose="030F0702030302020204" pitchFamily="66" charset="0"/>
              </a:rPr>
              <a:t>He is a </a:t>
            </a:r>
            <a:r>
              <a:rPr lang="tr-TR" sz="2400" b="1" dirty="0" err="1">
                <a:latin typeface="Comic Sans MS" panose="030F0702030302020204" pitchFamily="66" charset="0"/>
              </a:rPr>
              <a:t>teacher</a:t>
            </a:r>
            <a:r>
              <a:rPr lang="tr-TR" sz="2400" b="1" dirty="0"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atin typeface="Comic Sans MS" panose="030F0702030302020204" pitchFamily="66" charset="0"/>
              </a:rPr>
              <a:t>now</a:t>
            </a:r>
            <a:r>
              <a:rPr lang="tr-TR" sz="2400" b="1" dirty="0">
                <a:latin typeface="Comic Sans MS" panose="030F0702030302020204" pitchFamily="66" charset="0"/>
              </a:rPr>
              <a:t>.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6" name="Picture 5" descr="Untitled2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105" y="1578060"/>
            <a:ext cx="5790814" cy="3078275"/>
          </a:xfrm>
          <a:prstGeom prst="rect">
            <a:avLst/>
          </a:prstGeom>
        </p:spPr>
      </p:pic>
      <p:pic>
        <p:nvPicPr>
          <p:cNvPr id="7" name="Picture 6" descr="Untitled 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79" y="2103102"/>
            <a:ext cx="5132490" cy="233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3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5761" y="5143728"/>
            <a:ext cx="588281" cy="376315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06455" y="5101052"/>
            <a:ext cx="48813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latin typeface="Comic Sans MS" panose="030F0702030302020204" pitchFamily="66" charset="0"/>
              </a:rPr>
              <a:t>I </a:t>
            </a:r>
            <a:r>
              <a:rPr lang="tr-TR" sz="2400" b="1" dirty="0" err="1">
                <a:latin typeface="Comic Sans MS" panose="030F0702030302020204" pitchFamily="66" charset="0"/>
              </a:rPr>
              <a:t>was</a:t>
            </a:r>
            <a:r>
              <a:rPr lang="tr-TR" sz="2400" b="1" dirty="0">
                <a:latin typeface="Comic Sans MS" panose="030F0702030302020204" pitchFamily="66" charset="0"/>
              </a:rPr>
              <a:t>  </a:t>
            </a:r>
            <a:r>
              <a:rPr lang="tr-TR" sz="2400" b="1" dirty="0" err="1">
                <a:latin typeface="Comic Sans MS" panose="030F0702030302020204" pitchFamily="66" charset="0"/>
              </a:rPr>
              <a:t>fat</a:t>
            </a:r>
            <a:r>
              <a:rPr lang="tr-TR" sz="2400" b="1" dirty="0"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atin typeface="Comic Sans MS" panose="030F0702030302020204" pitchFamily="66" charset="0"/>
              </a:rPr>
              <a:t>when</a:t>
            </a:r>
            <a:r>
              <a:rPr lang="tr-TR" sz="2400" b="1" dirty="0">
                <a:latin typeface="Comic Sans MS" panose="030F0702030302020204" pitchFamily="66" charset="0"/>
              </a:rPr>
              <a:t> I </a:t>
            </a:r>
            <a:r>
              <a:rPr lang="tr-TR" sz="2400" b="1" dirty="0" err="1">
                <a:latin typeface="Comic Sans MS" panose="030F0702030302020204" pitchFamily="66" charset="0"/>
              </a:rPr>
              <a:t>was</a:t>
            </a:r>
            <a:r>
              <a:rPr lang="tr-TR" sz="2400" b="1" dirty="0"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atin typeface="Comic Sans MS" panose="030F0702030302020204" pitchFamily="66" charset="0"/>
              </a:rPr>
              <a:t>young</a:t>
            </a:r>
            <a:r>
              <a:rPr lang="tr-TR" sz="2400" b="1" dirty="0">
                <a:latin typeface="Comic Sans MS" panose="030F0702030302020204" pitchFamily="66" charset="0"/>
              </a:rPr>
              <a:t>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99130" y="5147244"/>
            <a:ext cx="429525" cy="376315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38621" y="5120574"/>
            <a:ext cx="3064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 </a:t>
            </a:r>
            <a:r>
              <a:rPr lang="tr-TR" sz="2400" b="1" dirty="0">
                <a:latin typeface="Comic Sans MS" panose="030F0702030302020204" pitchFamily="66" charset="0"/>
              </a:rPr>
              <a:t>I am </a:t>
            </a:r>
            <a:r>
              <a:rPr lang="tr-TR" sz="2400" b="1" dirty="0" err="1">
                <a:latin typeface="Comic Sans MS" panose="030F0702030302020204" pitchFamily="66" charset="0"/>
              </a:rPr>
              <a:t>slim</a:t>
            </a:r>
            <a:r>
              <a:rPr lang="tr-TR" sz="2400" b="1" dirty="0"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atin typeface="Comic Sans MS" panose="030F0702030302020204" pitchFamily="66" charset="0"/>
              </a:rPr>
              <a:t>now</a:t>
            </a:r>
            <a:r>
              <a:rPr lang="tr-TR" sz="2400" b="1" dirty="0">
                <a:latin typeface="Comic Sans MS" panose="030F0702030302020204" pitchFamily="66" charset="0"/>
              </a:rPr>
              <a:t>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6" name="Picture 5" descr="Ekran Resmi 2014-11-10 10.57.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51" y="1188967"/>
            <a:ext cx="3137912" cy="3867844"/>
          </a:xfrm>
          <a:prstGeom prst="rect">
            <a:avLst/>
          </a:prstGeom>
        </p:spPr>
      </p:pic>
      <p:pic>
        <p:nvPicPr>
          <p:cNvPr id="7" name="Picture 6" descr="Ekran Resmi 2014-11-10 11.10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18" y="1103517"/>
            <a:ext cx="2993600" cy="403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9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79157" y="2769762"/>
            <a:ext cx="366147" cy="398490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Rectangle 2"/>
          <p:cNvSpPr/>
          <p:nvPr/>
        </p:nvSpPr>
        <p:spPr>
          <a:xfrm>
            <a:off x="3266684" y="2691199"/>
            <a:ext cx="84540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atin typeface="Comic Sans MS" panose="030F0702030302020204" pitchFamily="66" charset="0"/>
              </a:rPr>
              <a:t>My </a:t>
            </a:r>
            <a:r>
              <a:rPr lang="tr-TR" sz="2800" b="1" dirty="0" err="1">
                <a:latin typeface="Comic Sans MS" panose="030F0702030302020204" pitchFamily="66" charset="0"/>
              </a:rPr>
              <a:t>friend</a:t>
            </a:r>
            <a:r>
              <a:rPr lang="tr-TR" sz="2800" b="1" dirty="0">
                <a:latin typeface="Comic Sans MS" panose="030F0702030302020204" pitchFamily="66" charset="0"/>
              </a:rPr>
              <a:t> is 6 </a:t>
            </a:r>
            <a:r>
              <a:rPr lang="tr-TR" sz="2800" b="1" dirty="0" err="1">
                <a:latin typeface="Comic Sans MS" panose="030F0702030302020204" pitchFamily="66" charset="0"/>
              </a:rPr>
              <a:t>years</a:t>
            </a:r>
            <a:r>
              <a:rPr lang="tr-TR" sz="2800" b="1" dirty="0">
                <a:latin typeface="Comic Sans MS" panose="030F0702030302020204" pitchFamily="66" charset="0"/>
              </a:rPr>
              <a:t> </a:t>
            </a:r>
            <a:r>
              <a:rPr lang="tr-TR" sz="2800" b="1" dirty="0" err="1">
                <a:latin typeface="Comic Sans MS" panose="030F0702030302020204" pitchFamily="66" charset="0"/>
              </a:rPr>
              <a:t>old</a:t>
            </a:r>
            <a:r>
              <a:rPr lang="tr-TR" sz="2800" b="1" dirty="0">
                <a:latin typeface="Comic Sans MS" panose="030F0702030302020204" pitchFamily="66" charset="0"/>
              </a:rPr>
              <a:t> </a:t>
            </a:r>
            <a:r>
              <a:rPr lang="tr-TR" sz="2800" b="1" dirty="0" err="1">
                <a:latin typeface="Comic Sans MS" panose="030F0702030302020204" pitchFamily="66" charset="0"/>
              </a:rPr>
              <a:t>now</a:t>
            </a:r>
            <a:r>
              <a:rPr lang="tr-TR" sz="2800" b="1" dirty="0">
                <a:latin typeface="Comic Sans MS" panose="030F0702030302020204" pitchFamily="66" charset="0"/>
              </a:rPr>
              <a:t>.</a:t>
            </a:r>
            <a:endParaRPr lang="en-US" sz="2800" dirty="0">
              <a:latin typeface="Comic Sans MS" panose="030F0702030302020204" pitchFamily="66" charset="0"/>
            </a:endParaRPr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737944" y="5223175"/>
            <a:ext cx="805355" cy="416083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" name="Rectangle 4"/>
          <p:cNvSpPr/>
          <p:nvPr/>
        </p:nvSpPr>
        <p:spPr>
          <a:xfrm>
            <a:off x="2127374" y="5134590"/>
            <a:ext cx="5912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atin typeface="Comic Sans MS" panose="030F0702030302020204" pitchFamily="66" charset="0"/>
              </a:rPr>
              <a:t>He </a:t>
            </a:r>
            <a:r>
              <a:rPr lang="tr-TR" sz="2800" b="1" dirty="0" err="1">
                <a:latin typeface="Comic Sans MS" panose="030F0702030302020204" pitchFamily="66" charset="0"/>
              </a:rPr>
              <a:t>was</a:t>
            </a:r>
            <a:r>
              <a:rPr lang="tr-TR" sz="2800" b="1" dirty="0">
                <a:latin typeface="Comic Sans MS" panose="030F0702030302020204" pitchFamily="66" charset="0"/>
              </a:rPr>
              <a:t> 5 </a:t>
            </a:r>
            <a:r>
              <a:rPr lang="tr-TR" sz="2800" b="1" dirty="0" err="1">
                <a:latin typeface="Comic Sans MS" panose="030F0702030302020204" pitchFamily="66" charset="0"/>
              </a:rPr>
              <a:t>years</a:t>
            </a:r>
            <a:r>
              <a:rPr lang="tr-TR" sz="2800" b="1" dirty="0">
                <a:latin typeface="Comic Sans MS" panose="030F0702030302020204" pitchFamily="66" charset="0"/>
              </a:rPr>
              <a:t> </a:t>
            </a:r>
            <a:r>
              <a:rPr lang="tr-TR" sz="2800" b="1" dirty="0" err="1">
                <a:latin typeface="Comic Sans MS" panose="030F0702030302020204" pitchFamily="66" charset="0"/>
              </a:rPr>
              <a:t>old</a:t>
            </a:r>
            <a:r>
              <a:rPr lang="tr-TR" sz="2800" b="1" dirty="0">
                <a:latin typeface="Comic Sans MS" panose="030F0702030302020204" pitchFamily="66" charset="0"/>
              </a:rPr>
              <a:t> </a:t>
            </a:r>
            <a:r>
              <a:rPr lang="tr-TR" sz="2800" b="1" dirty="0" err="1">
                <a:latin typeface="Comic Sans MS" panose="030F0702030302020204" pitchFamily="66" charset="0"/>
              </a:rPr>
              <a:t>last</a:t>
            </a:r>
            <a:r>
              <a:rPr lang="tr-TR" sz="2800" b="1" dirty="0">
                <a:latin typeface="Comic Sans MS" panose="030F0702030302020204" pitchFamily="66" charset="0"/>
              </a:rPr>
              <a:t> </a:t>
            </a:r>
            <a:r>
              <a:rPr lang="tr-TR" sz="2800" b="1" dirty="0" err="1">
                <a:latin typeface="Comic Sans MS" panose="030F0702030302020204" pitchFamily="66" charset="0"/>
              </a:rPr>
              <a:t>year</a:t>
            </a:r>
            <a:r>
              <a:rPr lang="tr-TR" sz="2800" b="1" dirty="0">
                <a:latin typeface="Comic Sans MS" panose="030F0702030302020204" pitchFamily="66" charset="0"/>
              </a:rPr>
              <a:t>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5" descr="di85ne67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4" y="940305"/>
            <a:ext cx="2278620" cy="2793586"/>
          </a:xfrm>
          <a:prstGeom prst="rect">
            <a:avLst/>
          </a:prstGeom>
        </p:spPr>
      </p:pic>
      <p:pic>
        <p:nvPicPr>
          <p:cNvPr id="7" name="Picture 6" descr="birthday-cake-h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14" y="3688789"/>
            <a:ext cx="2163633" cy="21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0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3" grpId="2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12212" y="2174936"/>
            <a:ext cx="645488" cy="376315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85082" y="5364431"/>
            <a:ext cx="545223" cy="376315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11393" y="5243785"/>
            <a:ext cx="5610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atin typeface="Comic Sans MS" panose="030F0702030302020204" pitchFamily="66" charset="0"/>
              </a:rPr>
              <a:t>I am in </a:t>
            </a:r>
            <a:r>
              <a:rPr lang="tr-TR" sz="2800" b="1" dirty="0" err="1">
                <a:latin typeface="Comic Sans MS" panose="030F0702030302020204" pitchFamily="66" charset="0"/>
              </a:rPr>
              <a:t>the</a:t>
            </a:r>
            <a:r>
              <a:rPr lang="tr-TR" sz="2800" b="1" dirty="0">
                <a:latin typeface="Comic Sans MS" panose="030F0702030302020204" pitchFamily="66" charset="0"/>
              </a:rPr>
              <a:t> </a:t>
            </a:r>
            <a:r>
              <a:rPr lang="tr-TR" sz="2800" b="1" dirty="0" err="1">
                <a:latin typeface="Comic Sans MS" panose="030F0702030302020204" pitchFamily="66" charset="0"/>
              </a:rPr>
              <a:t>museum</a:t>
            </a:r>
            <a:r>
              <a:rPr lang="tr-TR" sz="2800" b="1" dirty="0">
                <a:latin typeface="Comic Sans MS" panose="030F0702030302020204" pitchFamily="66" charset="0"/>
              </a:rPr>
              <a:t> </a:t>
            </a:r>
            <a:r>
              <a:rPr lang="tr-TR" sz="2800" b="1" dirty="0" err="1">
                <a:latin typeface="Comic Sans MS" panose="030F0702030302020204" pitchFamily="66" charset="0"/>
              </a:rPr>
              <a:t>now</a:t>
            </a:r>
            <a:r>
              <a:rPr lang="tr-TR" sz="2800" b="1" dirty="0">
                <a:latin typeface="Comic Sans MS" panose="030F0702030302020204" pitchFamily="66" charset="0"/>
              </a:rPr>
              <a:t>.          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48281" y="2050239"/>
            <a:ext cx="5936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atin typeface="Comic Sans MS" panose="030F0702030302020204" pitchFamily="66" charset="0"/>
              </a:rPr>
              <a:t>I </a:t>
            </a:r>
            <a:r>
              <a:rPr lang="tr-TR" sz="2800" b="1" dirty="0" err="1">
                <a:latin typeface="Comic Sans MS" panose="030F0702030302020204" pitchFamily="66" charset="0"/>
              </a:rPr>
              <a:t>was</a:t>
            </a:r>
            <a:r>
              <a:rPr lang="tr-TR" sz="2800" b="1" dirty="0">
                <a:latin typeface="Comic Sans MS" panose="030F0702030302020204" pitchFamily="66" charset="0"/>
              </a:rPr>
              <a:t> in </a:t>
            </a:r>
            <a:r>
              <a:rPr lang="tr-TR" sz="2800" b="1" dirty="0" err="1">
                <a:latin typeface="Comic Sans MS" panose="030F0702030302020204" pitchFamily="66" charset="0"/>
              </a:rPr>
              <a:t>the</a:t>
            </a:r>
            <a:r>
              <a:rPr lang="tr-TR" sz="2800" b="1" dirty="0">
                <a:latin typeface="Comic Sans MS" panose="030F0702030302020204" pitchFamily="66" charset="0"/>
              </a:rPr>
              <a:t> </a:t>
            </a:r>
            <a:r>
              <a:rPr lang="tr-TR" sz="2800" b="1" dirty="0" err="1">
                <a:latin typeface="Comic Sans MS" panose="030F0702030302020204" pitchFamily="66" charset="0"/>
              </a:rPr>
              <a:t>zoo</a:t>
            </a:r>
            <a:r>
              <a:rPr lang="tr-TR" sz="2800" b="1" dirty="0">
                <a:latin typeface="Comic Sans MS" panose="030F0702030302020204" pitchFamily="66" charset="0"/>
              </a:rPr>
              <a:t> </a:t>
            </a:r>
            <a:r>
              <a:rPr lang="tr-TR" sz="2800" b="1" dirty="0" err="1">
                <a:latin typeface="Comic Sans MS" panose="030F0702030302020204" pitchFamily="66" charset="0"/>
              </a:rPr>
              <a:t>yesterday</a:t>
            </a:r>
            <a:r>
              <a:rPr lang="tr-TR" sz="3200" b="1" dirty="0">
                <a:latin typeface="Comic Sans MS" panose="030F0702030302020204" pitchFamily="66" charset="0"/>
              </a:rPr>
              <a:t>.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9" name="Picture 8" descr="z7iaMaTAx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313" y="776682"/>
            <a:ext cx="2111177" cy="2153933"/>
          </a:xfrm>
          <a:prstGeom prst="rect">
            <a:avLst/>
          </a:prstGeom>
        </p:spPr>
      </p:pic>
      <p:pic>
        <p:nvPicPr>
          <p:cNvPr id="10" name="Picture 9" descr="Untitled-1 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210" y="3300320"/>
            <a:ext cx="3182430" cy="2450837"/>
          </a:xfrm>
          <a:prstGeom prst="rect">
            <a:avLst/>
          </a:prstGeom>
        </p:spPr>
      </p:pic>
      <p:pic>
        <p:nvPicPr>
          <p:cNvPr id="11" name="Picture 10" descr="z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467" y="797907"/>
            <a:ext cx="3019741" cy="3352800"/>
          </a:xfrm>
          <a:prstGeom prst="rect">
            <a:avLst/>
          </a:prstGeom>
        </p:spPr>
      </p:pic>
      <p:pic>
        <p:nvPicPr>
          <p:cNvPr id="12" name="Picture 11" descr="z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380" y="3031495"/>
            <a:ext cx="2982475" cy="2114024"/>
          </a:xfrm>
          <a:prstGeom prst="rect">
            <a:avLst/>
          </a:prstGeom>
        </p:spPr>
      </p:pic>
      <p:pic>
        <p:nvPicPr>
          <p:cNvPr id="13" name="Picture 12" descr="z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71581" y="4348516"/>
            <a:ext cx="1600617" cy="1011510"/>
          </a:xfrm>
          <a:prstGeom prst="rect">
            <a:avLst/>
          </a:prstGeom>
        </p:spPr>
      </p:pic>
      <p:pic>
        <p:nvPicPr>
          <p:cNvPr id="14" name="Picture 13" descr="z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8008" y="3505522"/>
            <a:ext cx="1402448" cy="97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4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/>
      <p:bldP spid="8" grpId="0"/>
      <p:bldP spid="8" grpId="1"/>
      <p:bldP spid="8" grpId="2"/>
      <p:bldP spid="8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177" y="6226235"/>
            <a:ext cx="251835" cy="2518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86216" y="5075401"/>
            <a:ext cx="695184" cy="427107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56932" y="4986535"/>
            <a:ext cx="6592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>
                <a:latin typeface="Comic Sans MS" panose="030F0702030302020204" pitchFamily="66" charset="0"/>
              </a:rPr>
              <a:t>The</a:t>
            </a:r>
            <a:r>
              <a:rPr lang="tr-TR" sz="2400" b="1" dirty="0"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atin typeface="Comic Sans MS" panose="030F0702030302020204" pitchFamily="66" charset="0"/>
              </a:rPr>
              <a:t>weather</a:t>
            </a:r>
            <a:r>
              <a:rPr lang="tr-TR" sz="2400" b="1" dirty="0"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atin typeface="Comic Sans MS" panose="030F0702030302020204" pitchFamily="66" charset="0"/>
              </a:rPr>
              <a:t>was</a:t>
            </a:r>
            <a:r>
              <a:rPr lang="tr-TR" sz="2400" b="1" dirty="0"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atin typeface="Comic Sans MS" panose="030F0702030302020204" pitchFamily="66" charset="0"/>
              </a:rPr>
              <a:t>rainy</a:t>
            </a:r>
            <a:r>
              <a:rPr lang="tr-TR" sz="2400" b="1" dirty="0"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atin typeface="Comic Sans MS" panose="030F0702030302020204" pitchFamily="66" charset="0"/>
              </a:rPr>
              <a:t>yesterday</a:t>
            </a:r>
            <a:r>
              <a:rPr lang="tr-TR" sz="2400" b="1" dirty="0">
                <a:latin typeface="Comic Sans MS" panose="030F0702030302020204" pitchFamily="66" charset="0"/>
              </a:rPr>
              <a:t>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28656" y="5013636"/>
            <a:ext cx="420282" cy="372799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61963" y="4969204"/>
            <a:ext cx="3267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>
                <a:latin typeface="Comic Sans MS" panose="030F0702030302020204" pitchFamily="66" charset="0"/>
              </a:rPr>
              <a:t>It</a:t>
            </a:r>
            <a:r>
              <a:rPr lang="tr-TR" sz="2400" b="1" dirty="0">
                <a:latin typeface="Comic Sans MS" panose="030F0702030302020204" pitchFamily="66" charset="0"/>
              </a:rPr>
              <a:t> is </a:t>
            </a:r>
            <a:r>
              <a:rPr lang="tr-TR" sz="2400" b="1" dirty="0" err="1">
                <a:latin typeface="Comic Sans MS" panose="030F0702030302020204" pitchFamily="66" charset="0"/>
              </a:rPr>
              <a:t>sunny</a:t>
            </a:r>
            <a:r>
              <a:rPr lang="tr-TR" sz="2400" b="1" dirty="0"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atin typeface="Comic Sans MS" panose="030F0702030302020204" pitchFamily="66" charset="0"/>
              </a:rPr>
              <a:t>today</a:t>
            </a:r>
            <a:r>
              <a:rPr lang="tr-TR" sz="2400" b="1" dirty="0">
                <a:latin typeface="Comic Sans MS" panose="030F0702030302020204" pitchFamily="66" charset="0"/>
              </a:rPr>
              <a:t>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7" name="Picture 6" descr="1228428520667582858sivvus_weather_symbols_4.svg.h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990" y="1357023"/>
            <a:ext cx="3660604" cy="3117610"/>
          </a:xfrm>
          <a:prstGeom prst="rect">
            <a:avLst/>
          </a:prstGeom>
        </p:spPr>
      </p:pic>
      <p:pic>
        <p:nvPicPr>
          <p:cNvPr id="8" name="Picture 7" descr="5-Free-Summer-Clipart-Illustration-Of-A-Happy-Smiling-Su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077" y="1019000"/>
            <a:ext cx="3657722" cy="30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6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3.gstatic.com/images?q=tbn:ANd9GcQOrpV0ncmA3KTiXCdU4aQwZMPcQBE7eQCGUHT4FfXfoYDwYC5S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605" y="1024182"/>
            <a:ext cx="3143250" cy="405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lokTextu 4"/>
          <p:cNvSpPr txBox="1">
            <a:spLocks noChangeArrowheads="1"/>
          </p:cNvSpPr>
          <p:nvPr/>
        </p:nvSpPr>
        <p:spPr bwMode="auto">
          <a:xfrm>
            <a:off x="4903849" y="688046"/>
            <a:ext cx="5357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tr-TR" sz="2400" dirty="0">
                <a:latin typeface="Comic Sans MS" panose="030F0702030302020204" pitchFamily="66" charset="0"/>
              </a:rPr>
              <a:t>Yesterday it __________ snowy.</a:t>
            </a:r>
          </a:p>
        </p:txBody>
      </p:sp>
      <p:sp>
        <p:nvSpPr>
          <p:cNvPr id="5" name="BlokTextu 6"/>
          <p:cNvSpPr txBox="1"/>
          <p:nvPr/>
        </p:nvSpPr>
        <p:spPr>
          <a:xfrm>
            <a:off x="6604862" y="1187677"/>
            <a:ext cx="1214446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wasn</a:t>
            </a:r>
            <a:r>
              <a:rPr lang="en-US" sz="2400" b="1" dirty="0">
                <a:latin typeface="Comic Sans MS" pitchFamily="66" charset="0"/>
              </a:rPr>
              <a:t>’t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6" name="BlokTextu 7"/>
          <p:cNvSpPr txBox="1"/>
          <p:nvPr/>
        </p:nvSpPr>
        <p:spPr>
          <a:xfrm>
            <a:off x="8107585" y="1187677"/>
            <a:ext cx="1214825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were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7" name="BlokTextu 8"/>
          <p:cNvSpPr txBox="1">
            <a:spLocks noChangeArrowheads="1"/>
          </p:cNvSpPr>
          <p:nvPr/>
        </p:nvSpPr>
        <p:spPr bwMode="auto">
          <a:xfrm>
            <a:off x="5390417" y="1187694"/>
            <a:ext cx="1071563" cy="46196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was</a:t>
            </a:r>
            <a:endParaRPr lang="sk-SK" altLang="tr-TR" sz="2400">
              <a:latin typeface="Comic Sans MS" panose="030F0702030302020204" pitchFamily="66" charset="0"/>
            </a:endParaRPr>
          </a:p>
        </p:txBody>
      </p:sp>
      <p:sp>
        <p:nvSpPr>
          <p:cNvPr id="9" name="BlokTextu 6"/>
          <p:cNvSpPr txBox="1"/>
          <p:nvPr/>
        </p:nvSpPr>
        <p:spPr>
          <a:xfrm>
            <a:off x="5274537" y="2278289"/>
            <a:ext cx="1214446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>
                <a:latin typeface="Comic Sans MS" pitchFamily="66" charset="0"/>
              </a:rPr>
              <a:t>was</a:t>
            </a:r>
          </a:p>
        </p:txBody>
      </p:sp>
      <p:sp>
        <p:nvSpPr>
          <p:cNvPr id="10" name="BlokTextu 7"/>
          <p:cNvSpPr txBox="1"/>
          <p:nvPr/>
        </p:nvSpPr>
        <p:spPr>
          <a:xfrm>
            <a:off x="8087477" y="2278289"/>
            <a:ext cx="1234493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were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11" name="BlokTextu 8"/>
          <p:cNvSpPr txBox="1">
            <a:spLocks noChangeArrowheads="1"/>
          </p:cNvSpPr>
          <p:nvPr/>
        </p:nvSpPr>
        <p:spPr bwMode="auto">
          <a:xfrm>
            <a:off x="6594627" y="2271041"/>
            <a:ext cx="1224681" cy="457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 dirty="0">
                <a:latin typeface="Comic Sans MS" panose="030F0702030302020204" pitchFamily="66" charset="0"/>
              </a:rPr>
              <a:t>wasn</a:t>
            </a:r>
            <a:r>
              <a:rPr lang="en-US" altLang="tr-TR" sz="2400" dirty="0"/>
              <a:t>’t</a:t>
            </a:r>
            <a:endParaRPr lang="sk-SK" altLang="tr-TR" sz="2400" dirty="0"/>
          </a:p>
        </p:txBody>
      </p:sp>
      <p:sp>
        <p:nvSpPr>
          <p:cNvPr id="12" name="BlokTextu 4"/>
          <p:cNvSpPr txBox="1">
            <a:spLocks noChangeArrowheads="1"/>
          </p:cNvSpPr>
          <p:nvPr/>
        </p:nvSpPr>
        <p:spPr bwMode="auto">
          <a:xfrm>
            <a:off x="4937943" y="1766172"/>
            <a:ext cx="3960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tr-TR" sz="2400" dirty="0">
                <a:latin typeface="Comic Sans MS" panose="030F0702030302020204" pitchFamily="66" charset="0"/>
              </a:rPr>
              <a:t>It __________ hot</a:t>
            </a:r>
            <a:r>
              <a:rPr lang="en-US" altLang="tr-TR" sz="2400" dirty="0">
                <a:latin typeface="Comic Sans MS" panose="030F0702030302020204" pitchFamily="66" charset="0"/>
              </a:rPr>
              <a:t>, but</a:t>
            </a:r>
            <a:endParaRPr lang="sk-SK" altLang="tr-TR" sz="2400" dirty="0">
              <a:latin typeface="Comic Sans MS" panose="030F0702030302020204" pitchFamily="66" charset="0"/>
            </a:endParaRPr>
          </a:p>
        </p:txBody>
      </p:sp>
      <p:sp>
        <p:nvSpPr>
          <p:cNvPr id="14" name="BlokTextu 6"/>
          <p:cNvSpPr txBox="1"/>
          <p:nvPr/>
        </p:nvSpPr>
        <p:spPr>
          <a:xfrm>
            <a:off x="5230208" y="5696060"/>
            <a:ext cx="1311845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>
                <a:latin typeface="Comic Sans MS" pitchFamily="66" charset="0"/>
              </a:rPr>
              <a:t>was</a:t>
            </a:r>
          </a:p>
        </p:txBody>
      </p:sp>
      <p:sp>
        <p:nvSpPr>
          <p:cNvPr id="15" name="BlokTextu 7"/>
          <p:cNvSpPr txBox="1"/>
          <p:nvPr/>
        </p:nvSpPr>
        <p:spPr>
          <a:xfrm>
            <a:off x="6895743" y="5696060"/>
            <a:ext cx="1509834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latin typeface="Comic Sans MS" pitchFamily="66" charset="0"/>
              </a:rPr>
              <a:t>w</a:t>
            </a:r>
            <a:r>
              <a:rPr lang="sk-SK" sz="2400" b="1">
                <a:latin typeface="Comic Sans MS" pitchFamily="66" charset="0"/>
              </a:rPr>
              <a:t>ere</a:t>
            </a:r>
            <a:r>
              <a:rPr lang="en-US" sz="2400" b="1">
                <a:latin typeface="Comic Sans MS" pitchFamily="66" charset="0"/>
              </a:rPr>
              <a:t>n’t</a:t>
            </a:r>
            <a:endParaRPr lang="sk-SK" sz="2400" b="1">
              <a:latin typeface="Comic Sans MS" pitchFamily="66" charset="0"/>
            </a:endParaRPr>
          </a:p>
        </p:txBody>
      </p:sp>
      <p:sp>
        <p:nvSpPr>
          <p:cNvPr id="16" name="BlokTextu 8"/>
          <p:cNvSpPr txBox="1">
            <a:spLocks noChangeArrowheads="1"/>
          </p:cNvSpPr>
          <p:nvPr/>
        </p:nvSpPr>
        <p:spPr bwMode="auto">
          <a:xfrm>
            <a:off x="8799784" y="5665915"/>
            <a:ext cx="1439862" cy="457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were</a:t>
            </a:r>
            <a:endParaRPr lang="sk-SK" altLang="tr-TR" sz="2400"/>
          </a:p>
        </p:txBody>
      </p:sp>
      <p:sp>
        <p:nvSpPr>
          <p:cNvPr id="17" name="BlokTextu 4"/>
          <p:cNvSpPr txBox="1">
            <a:spLocks noChangeArrowheads="1"/>
          </p:cNvSpPr>
          <p:nvPr/>
        </p:nvSpPr>
        <p:spPr bwMode="auto">
          <a:xfrm>
            <a:off x="4903849" y="5179478"/>
            <a:ext cx="7272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 dirty="0">
                <a:latin typeface="Comic Sans MS" panose="030F0702030302020204" pitchFamily="66" charset="0"/>
              </a:rPr>
              <a:t>The children __________ in the garden.</a:t>
            </a:r>
            <a:endParaRPr lang="sk-SK" altLang="tr-TR" sz="2400" dirty="0">
              <a:latin typeface="Comic Sans MS" panose="030F0702030302020204" pitchFamily="66" charset="0"/>
            </a:endParaRPr>
          </a:p>
        </p:txBody>
      </p:sp>
      <p:sp>
        <p:nvSpPr>
          <p:cNvPr id="19" name="BlokTextu 6"/>
          <p:cNvSpPr txBox="1"/>
          <p:nvPr/>
        </p:nvSpPr>
        <p:spPr>
          <a:xfrm>
            <a:off x="5274537" y="3502252"/>
            <a:ext cx="1214446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>
                <a:latin typeface="Comic Sans MS" pitchFamily="66" charset="0"/>
              </a:rPr>
              <a:t>w</a:t>
            </a:r>
            <a:r>
              <a:rPr lang="en-US" sz="2400" b="1">
                <a:latin typeface="Comic Sans MS" pitchFamily="66" charset="0"/>
              </a:rPr>
              <a:t>ere</a:t>
            </a:r>
            <a:endParaRPr lang="sk-SK" sz="2400" b="1">
              <a:latin typeface="Comic Sans MS" pitchFamily="66" charset="0"/>
            </a:endParaRPr>
          </a:p>
        </p:txBody>
      </p:sp>
      <p:sp>
        <p:nvSpPr>
          <p:cNvPr id="20" name="BlokTextu 7"/>
          <p:cNvSpPr txBox="1"/>
          <p:nvPr/>
        </p:nvSpPr>
        <p:spPr>
          <a:xfrm>
            <a:off x="8158915" y="3502252"/>
            <a:ext cx="1234493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>
                <a:latin typeface="Comic Sans MS" pitchFamily="66" charset="0"/>
              </a:rPr>
              <a:t>wasn</a:t>
            </a:r>
            <a:r>
              <a:rPr lang="en-US" sz="2400" b="1">
                <a:latin typeface="Comic Sans MS" pitchFamily="66" charset="0"/>
              </a:rPr>
              <a:t>’t</a:t>
            </a:r>
            <a:endParaRPr lang="sk-SK" sz="2400" b="1">
              <a:latin typeface="Comic Sans MS" pitchFamily="66" charset="0"/>
            </a:endParaRPr>
          </a:p>
        </p:txBody>
      </p:sp>
      <p:sp>
        <p:nvSpPr>
          <p:cNvPr id="21" name="BlokTextu 8"/>
          <p:cNvSpPr txBox="1">
            <a:spLocks noChangeArrowheads="1"/>
          </p:cNvSpPr>
          <p:nvPr/>
        </p:nvSpPr>
        <p:spPr bwMode="auto">
          <a:xfrm>
            <a:off x="6641024" y="3484677"/>
            <a:ext cx="1352815" cy="457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weren</a:t>
            </a:r>
            <a:r>
              <a:rPr lang="en-US" altLang="tr-TR" sz="2400"/>
              <a:t>’t</a:t>
            </a:r>
            <a:endParaRPr lang="sk-SK" altLang="tr-TR" sz="2400"/>
          </a:p>
        </p:txBody>
      </p:sp>
      <p:sp>
        <p:nvSpPr>
          <p:cNvPr id="22" name="BlokTextu 4"/>
          <p:cNvSpPr txBox="1">
            <a:spLocks noChangeArrowheads="1"/>
          </p:cNvSpPr>
          <p:nvPr/>
        </p:nvSpPr>
        <p:spPr bwMode="auto">
          <a:xfrm>
            <a:off x="4934121" y="2895104"/>
            <a:ext cx="4459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 dirty="0">
                <a:latin typeface="Comic Sans MS" panose="030F0702030302020204" pitchFamily="66" charset="0"/>
              </a:rPr>
              <a:t>the boys</a:t>
            </a:r>
            <a:r>
              <a:rPr lang="sk-SK" altLang="tr-TR" sz="2400" dirty="0">
                <a:latin typeface="Comic Sans MS" panose="030F0702030302020204" pitchFamily="66" charset="0"/>
              </a:rPr>
              <a:t> __________ </a:t>
            </a:r>
            <a:r>
              <a:rPr lang="en-US" altLang="tr-TR" sz="2400" dirty="0">
                <a:latin typeface="Comic Sans MS" panose="030F0702030302020204" pitchFamily="66" charset="0"/>
              </a:rPr>
              <a:t>sad</a:t>
            </a:r>
            <a:r>
              <a:rPr lang="sk-SK" altLang="tr-TR" sz="24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4" name="BlokTextu 6"/>
          <p:cNvSpPr txBox="1"/>
          <p:nvPr/>
        </p:nvSpPr>
        <p:spPr>
          <a:xfrm>
            <a:off x="6715581" y="4654777"/>
            <a:ext cx="1264668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>
                <a:latin typeface="Comic Sans MS" pitchFamily="66" charset="0"/>
              </a:rPr>
              <a:t>was</a:t>
            </a:r>
          </a:p>
        </p:txBody>
      </p:sp>
      <p:sp>
        <p:nvSpPr>
          <p:cNvPr id="25" name="BlokTextu 7"/>
          <p:cNvSpPr txBox="1"/>
          <p:nvPr/>
        </p:nvSpPr>
        <p:spPr>
          <a:xfrm>
            <a:off x="8182443" y="4654777"/>
            <a:ext cx="1282904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>
                <a:latin typeface="Comic Sans MS" pitchFamily="66" charset="0"/>
              </a:rPr>
              <a:t>weren</a:t>
            </a:r>
            <a:r>
              <a:rPr lang="en-US" sz="2400" b="1">
                <a:latin typeface="Comic Sans MS" pitchFamily="66" charset="0"/>
              </a:rPr>
              <a:t>’t</a:t>
            </a:r>
            <a:endParaRPr lang="sk-SK" sz="2400" b="1">
              <a:latin typeface="Comic Sans MS" pitchFamily="66" charset="0"/>
            </a:endParaRPr>
          </a:p>
        </p:txBody>
      </p:sp>
      <p:sp>
        <p:nvSpPr>
          <p:cNvPr id="26" name="BlokTextu 8"/>
          <p:cNvSpPr txBox="1">
            <a:spLocks noChangeArrowheads="1"/>
          </p:cNvSpPr>
          <p:nvPr/>
        </p:nvSpPr>
        <p:spPr bwMode="auto">
          <a:xfrm>
            <a:off x="5230208" y="4638723"/>
            <a:ext cx="1231772" cy="457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 dirty="0">
                <a:latin typeface="Comic Sans MS" panose="030F0702030302020204" pitchFamily="66" charset="0"/>
              </a:rPr>
              <a:t>were</a:t>
            </a:r>
            <a:endParaRPr lang="sk-SK" altLang="tr-TR" sz="2400" dirty="0"/>
          </a:p>
        </p:txBody>
      </p:sp>
      <p:sp>
        <p:nvSpPr>
          <p:cNvPr id="27" name="BlokTextu 4"/>
          <p:cNvSpPr txBox="1">
            <a:spLocks noChangeArrowheads="1"/>
          </p:cNvSpPr>
          <p:nvPr/>
        </p:nvSpPr>
        <p:spPr bwMode="auto">
          <a:xfrm>
            <a:off x="4957030" y="4027110"/>
            <a:ext cx="4103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 dirty="0">
                <a:latin typeface="Comic Sans MS" panose="030F0702030302020204" pitchFamily="66" charset="0"/>
              </a:rPr>
              <a:t>They</a:t>
            </a:r>
            <a:r>
              <a:rPr lang="sk-SK" altLang="tr-TR" sz="2400" dirty="0">
                <a:latin typeface="Comic Sans MS" panose="030F0702030302020204" pitchFamily="66" charset="0"/>
              </a:rPr>
              <a:t> __________ h</a:t>
            </a:r>
            <a:r>
              <a:rPr lang="en-US" altLang="tr-TR" sz="2400" dirty="0" err="1">
                <a:latin typeface="Comic Sans MS" panose="030F0702030302020204" pitchFamily="66" charset="0"/>
              </a:rPr>
              <a:t>appy</a:t>
            </a:r>
            <a:r>
              <a:rPr lang="en-US" altLang="tr-TR" sz="2400" dirty="0">
                <a:latin typeface="Comic Sans MS" panose="030F0702030302020204" pitchFamily="66" charset="0"/>
              </a:rPr>
              <a:t>.</a:t>
            </a:r>
            <a:endParaRPr lang="sk-SK" altLang="tr-T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07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65256E-6 L 0.21702 -0.088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44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-0.00381 -0.1067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5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08258E-6 L -0.14948 -0.0964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-48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04341 -0.1067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-5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17361 -0.1067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1" y="-5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1" grpId="1" animBg="1"/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</TotalTime>
  <Words>314</Words>
  <Application>Microsoft Office PowerPoint</Application>
  <PresentationFormat>Widescreen</PresentationFormat>
  <Paragraphs>103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Comic Sans MS</vt:lpstr>
      <vt:lpstr>Garamond</vt:lpstr>
      <vt:lpstr>Organic</vt:lpstr>
      <vt:lpstr> Was / Were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/ WERE</dc:title>
  <dc:creator>Naciye Burancan</dc:creator>
  <cp:lastModifiedBy>T.Alnimri</cp:lastModifiedBy>
  <cp:revision>14</cp:revision>
  <dcterms:created xsi:type="dcterms:W3CDTF">2017-03-02T17:40:54Z</dcterms:created>
  <dcterms:modified xsi:type="dcterms:W3CDTF">2022-11-29T08:38:19Z</dcterms:modified>
</cp:coreProperties>
</file>