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5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9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8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9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7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9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8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4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100-727B-4F6E-BC2B-9F1FCA5C653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0100-727B-4F6E-BC2B-9F1FCA5C653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89A9-A44E-4F2B-BAE0-953B3A921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3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da9cc1a2-586c-4695-b767-19b9922dab6e" TargetMode="External"/><Relationship Id="rId2" Type="http://schemas.openxmlformats.org/officeDocument/2006/relationships/hyperlink" Target="https://create.kahoot.it/details/f0780125-3312-48d5-abc9-de69284c1bf5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resource/270915/metaphors-similes-and-personification" TargetMode="External"/><Relationship Id="rId4" Type="http://schemas.openxmlformats.org/officeDocument/2006/relationships/hyperlink" Target="https://wordwall.net/resource/6773196/english/personification-alliteration-onomatopoe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6C348-549B-49B8-9E81-CE66E124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5" y="255554"/>
            <a:ext cx="11835599" cy="6529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792EC-C440-4774-8536-FD44115A9DFF}"/>
              </a:ext>
            </a:extLst>
          </p:cNvPr>
          <p:cNvSpPr txBox="1"/>
          <p:nvPr/>
        </p:nvSpPr>
        <p:spPr>
          <a:xfrm>
            <a:off x="9775596" y="2055043"/>
            <a:ext cx="190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Page 98</a:t>
            </a:r>
          </a:p>
        </p:txBody>
      </p:sp>
    </p:spTree>
    <p:extLst>
      <p:ext uri="{BB962C8B-B14F-4D97-AF65-F5344CB8AC3E}">
        <p14:creationId xmlns:p14="http://schemas.microsoft.com/office/powerpoint/2010/main" val="196520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7032" y="1277035"/>
            <a:ext cx="8860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https://create.kahoot.it/details/f0780125-3312-48d5-abc9-de69284c1bf5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40464" y="2616737"/>
            <a:ext cx="775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https://create.kahoot.it/details/da9cc1a2-586c-4695-b767-19b9922dab6e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FBF052-2167-4FB4-95DD-A44EDFE4EEE3}"/>
              </a:ext>
            </a:extLst>
          </p:cNvPr>
          <p:cNvSpPr/>
          <p:nvPr/>
        </p:nvSpPr>
        <p:spPr>
          <a:xfrm>
            <a:off x="1240464" y="38222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https://wordwall.net/resource/6773196/english/personification-alliteration-onomatopoeia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B45E95-8577-4BFC-8F71-E6877937E61B}"/>
              </a:ext>
            </a:extLst>
          </p:cNvPr>
          <p:cNvSpPr/>
          <p:nvPr/>
        </p:nvSpPr>
        <p:spPr>
          <a:xfrm>
            <a:off x="1240464" y="52577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https://wordwall.net/resource/270915</a:t>
            </a:r>
            <a:r>
              <a:rPr lang="en-US">
                <a:hlinkClick r:id="rId5"/>
              </a:rPr>
              <a:t>/metaphors-similes-and-personification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5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AA09D8-6DEB-49E7-87CC-3CE6C648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85" y="314325"/>
            <a:ext cx="11308492" cy="59827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5879" y="3656590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spat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3137" y="4296516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groaned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9693" y="5053149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told</a:t>
            </a:r>
          </a:p>
        </p:txBody>
      </p:sp>
    </p:spTree>
    <p:extLst>
      <p:ext uri="{BB962C8B-B14F-4D97-AF65-F5344CB8AC3E}">
        <p14:creationId xmlns:p14="http://schemas.microsoft.com/office/powerpoint/2010/main" val="10211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7C4C53-71FC-41F6-BE53-E27403C19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395"/>
          <a:stretch/>
        </p:blipFill>
        <p:spPr>
          <a:xfrm>
            <a:off x="0" y="691408"/>
            <a:ext cx="11817518" cy="45680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84690" y="2496348"/>
            <a:ext cx="4204786" cy="732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3827" y="3935989"/>
            <a:ext cx="3886712" cy="5171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33" y="2490314"/>
            <a:ext cx="1782482" cy="6393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990" y="4462738"/>
            <a:ext cx="2531809" cy="5171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345206" y="4507340"/>
            <a:ext cx="1645689" cy="5171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A3A56C-F27A-4FCC-AA1C-E77D39D6787D}"/>
              </a:ext>
            </a:extLst>
          </p:cNvPr>
          <p:cNvSpPr/>
          <p:nvPr/>
        </p:nvSpPr>
        <p:spPr>
          <a:xfrm>
            <a:off x="1122990" y="3195220"/>
            <a:ext cx="3431788" cy="732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078A99-FA63-41DA-A008-3D82C79F375B}"/>
              </a:ext>
            </a:extLst>
          </p:cNvPr>
          <p:cNvSpPr/>
          <p:nvPr/>
        </p:nvSpPr>
        <p:spPr>
          <a:xfrm>
            <a:off x="5467546" y="3228843"/>
            <a:ext cx="3943549" cy="5171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7E9899-0798-4FCF-8967-FA9E95123EC6}"/>
              </a:ext>
            </a:extLst>
          </p:cNvPr>
          <p:cNvSpPr/>
          <p:nvPr/>
        </p:nvSpPr>
        <p:spPr>
          <a:xfrm>
            <a:off x="10689801" y="3228843"/>
            <a:ext cx="1038373" cy="5171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6CD09B-2BD3-4880-A394-0E92BF8DBCC2}"/>
              </a:ext>
            </a:extLst>
          </p:cNvPr>
          <p:cNvSpPr/>
          <p:nvPr/>
        </p:nvSpPr>
        <p:spPr>
          <a:xfrm>
            <a:off x="11153628" y="3868091"/>
            <a:ext cx="837268" cy="5171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BFACC-2E8C-45E3-B5A8-7C3A872D4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074"/>
            <a:ext cx="12192000" cy="24150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5578" y="1889338"/>
            <a:ext cx="836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 of the moon before it was full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9289" y="1672990"/>
            <a:ext cx="190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Full moon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71724" y="3133912"/>
            <a:ext cx="4794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the moon was full a few days after the chin</a:t>
            </a:r>
          </a:p>
        </p:txBody>
      </p:sp>
    </p:spTree>
    <p:extLst>
      <p:ext uri="{BB962C8B-B14F-4D97-AF65-F5344CB8AC3E}">
        <p14:creationId xmlns:p14="http://schemas.microsoft.com/office/powerpoint/2010/main" val="22896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26442-4DD4-411D-9038-6917682E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4" y="0"/>
            <a:ext cx="78610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8661" y="3575174"/>
            <a:ext cx="248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spaceman, bird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9440" y="3944506"/>
            <a:ext cx="488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two best friends, two peas in a pod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7552" y="4708708"/>
            <a:ext cx="279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spaceship</a:t>
            </a:r>
            <a:r>
              <a:rPr lang="en-US">
                <a:solidFill>
                  <a:srgbClr val="FF0000"/>
                </a:solidFill>
              </a:rPr>
              <a:t>, </a:t>
            </a:r>
            <a:r>
              <a:rPr lang="en-US" sz="2400">
                <a:solidFill>
                  <a:srgbClr val="FF0000"/>
                </a:solidFill>
              </a:rPr>
              <a:t>lightning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0286" y="5562834"/>
            <a:ext cx="343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moon, dinner plate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7341" y="6085891"/>
            <a:ext cx="327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life, roller coaster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0534" y="6442502"/>
            <a:ext cx="316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Luis, owl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56806" y="376664"/>
            <a:ext cx="262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Student’s book Page 99</a:t>
            </a:r>
          </a:p>
        </p:txBody>
      </p:sp>
    </p:spTree>
    <p:extLst>
      <p:ext uri="{BB962C8B-B14F-4D97-AF65-F5344CB8AC3E}">
        <p14:creationId xmlns:p14="http://schemas.microsoft.com/office/powerpoint/2010/main" val="41945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5357E3-FCBE-4F3B-98F7-182913517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179"/>
            <a:ext cx="12192000" cy="3659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0536" y="2107559"/>
            <a:ext cx="144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metaphor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8868" y="2558588"/>
            <a:ext cx="144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3774" y="3030550"/>
            <a:ext cx="144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metaphor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6504" y="3458118"/>
            <a:ext cx="144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simile</a:t>
            </a:r>
          </a:p>
        </p:txBody>
      </p:sp>
    </p:spTree>
    <p:extLst>
      <p:ext uri="{BB962C8B-B14F-4D97-AF65-F5344CB8AC3E}">
        <p14:creationId xmlns:p14="http://schemas.microsoft.com/office/powerpoint/2010/main" val="16288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35349B-5E80-4C6F-A71D-F8E72E8BB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8" y="210041"/>
            <a:ext cx="11988452" cy="468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9A8F0B-AFCC-4041-9DBD-AB39B63E0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370"/>
            <a:ext cx="9558780" cy="5716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3428" y="5703349"/>
            <a:ext cx="991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buzz</a:t>
            </a:r>
            <a:r>
              <a:rPr lang="en-US" sz="2400" dirty="0">
                <a:solidFill>
                  <a:srgbClr val="FF0000"/>
                </a:solidFill>
              </a:rPr>
              <a:t>, clink, clang, boom, swish, pop, splash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hiss, oink, meow, tweet, quack.</a:t>
            </a:r>
          </a:p>
        </p:txBody>
      </p:sp>
    </p:spTree>
    <p:extLst>
      <p:ext uri="{BB962C8B-B14F-4D97-AF65-F5344CB8AC3E}">
        <p14:creationId xmlns:p14="http://schemas.microsoft.com/office/powerpoint/2010/main" val="256541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6F481F-DA12-460E-9127-3C5128C2C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78" y="0"/>
            <a:ext cx="6674139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56506" y="1734532"/>
            <a:ext cx="312234" cy="289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75934" y="2721204"/>
            <a:ext cx="312234" cy="289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90879" y="4951562"/>
            <a:ext cx="312234" cy="289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85352" y="6036794"/>
            <a:ext cx="312234" cy="289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130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THINKPAD</dc:creator>
  <cp:lastModifiedBy>N.Mousa</cp:lastModifiedBy>
  <cp:revision>32</cp:revision>
  <dcterms:created xsi:type="dcterms:W3CDTF">2020-12-06T21:43:50Z</dcterms:created>
  <dcterms:modified xsi:type="dcterms:W3CDTF">2022-11-30T09:36:38Z</dcterms:modified>
</cp:coreProperties>
</file>