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05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2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8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8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5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3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6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3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1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10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درس رسائل بولس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0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dirty="0" smtClean="0"/>
              <a:t>عظمة سر التجسد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36153"/>
          </a:xfrm>
        </p:spPr>
        <p:txBody>
          <a:bodyPr>
            <a:normAutofit/>
          </a:bodyPr>
          <a:lstStyle/>
          <a:p>
            <a:pPr algn="r"/>
            <a:r>
              <a:rPr lang="ar-JO" sz="3600" dirty="0" smtClean="0"/>
              <a:t>تقوم عظمة سر التجسد في ان ابن الله غير المنظورظهر بالجسد من اجلنا و اصبح منظورا مثلنا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042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b="1" dirty="0" smtClean="0">
                <a:solidFill>
                  <a:schemeClr val="tx1"/>
                </a:solidFill>
              </a:rPr>
              <a:t>المقدمه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JO" sz="4000" b="1" dirty="0" smtClean="0"/>
              <a:t>كاتب هذه الرساله القديس بولس الرسول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 smtClean="0"/>
              <a:t> كتبت  للقديس تيموثاوس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 smtClean="0"/>
              <a:t>كتبت سنه 64 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 smtClean="0"/>
              <a:t>كتبت في مكدونيا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4000" b="1" dirty="0" smtClean="0"/>
              <a:t>سميت بالرساله الرعويه لما فيها من حث الرعاه على القيام  في واجباتهم نحو الرعيه</a:t>
            </a:r>
          </a:p>
          <a:p>
            <a:pPr marL="742950" indent="-742950" algn="r" rtl="1">
              <a:buFont typeface="+mj-lt"/>
              <a:buAutoNum type="arabicPeriod"/>
            </a:pPr>
            <a:endParaRPr lang="ar-JO" sz="4000" b="1" dirty="0" smtClean="0"/>
          </a:p>
          <a:p>
            <a:pPr marL="742950" indent="-742950" algn="r" rtl="1">
              <a:buFont typeface="+mj-lt"/>
              <a:buAutoNum type="arabicPeriod"/>
            </a:pPr>
            <a:endParaRPr lang="ar-JO" sz="4000" b="1" dirty="0" smtClean="0"/>
          </a:p>
          <a:p>
            <a:pPr marL="457200" indent="-457200" algn="r" rtl="1">
              <a:buFont typeface="+mj-lt"/>
              <a:buAutoNum type="arabi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3685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2060"/>
                </a:solidFill>
              </a:rPr>
              <a:t>موضوعات الرساله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r" rtl="1">
              <a:buFont typeface="+mj-lt"/>
              <a:buAutoNum type="arabicPeriod"/>
            </a:pPr>
            <a:r>
              <a:rPr lang="ar-JO" sz="3200" dirty="0" smtClean="0">
                <a:solidFill>
                  <a:srgbClr val="FF0000"/>
                </a:solidFill>
              </a:rPr>
              <a:t>نصائح وارشادات خاصه لتيموثاوس الشاب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ووجوب شكر الله,والصلاة من اجل الناس و من اجل الحكام والولاة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dirty="0" smtClean="0">
                <a:solidFill>
                  <a:srgbClr val="7030A0"/>
                </a:solidFill>
              </a:rPr>
              <a:t>قانون لسلوك النساء المسيحيات 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dirty="0" smtClean="0">
                <a:solidFill>
                  <a:srgbClr val="002060"/>
                </a:solidFill>
              </a:rPr>
              <a:t>تعاليم مختصه بالاساقفة والشمامسة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5">
                    <a:lumMod val="50000"/>
                  </a:schemeClr>
                </a:solidFill>
              </a:rPr>
              <a:t>تحذيرات من معلمي الزور</a:t>
            </a:r>
          </a:p>
          <a:p>
            <a:pPr marL="0" indent="0" algn="r" rtl="1">
              <a:buNone/>
            </a:pPr>
            <a:endParaRPr lang="ar-JO" sz="3200" dirty="0" smtClean="0"/>
          </a:p>
          <a:p>
            <a:pPr marL="742950" indent="-742950" algn="r" rtl="1">
              <a:buFont typeface="+mj-lt"/>
              <a:buAutoNum type="arabicPeriod"/>
            </a:pPr>
            <a:endParaRPr lang="ar-JO" sz="3200" dirty="0" smtClean="0"/>
          </a:p>
          <a:p>
            <a:pPr marL="742950" indent="-742950" algn="r" rtl="1">
              <a:buFont typeface="+mj-lt"/>
              <a:buAutoNum type="arabicPeriod"/>
            </a:pPr>
            <a:endParaRPr lang="ar-JO" sz="3200" dirty="0" smtClean="0"/>
          </a:p>
          <a:p>
            <a:pPr marL="742950" indent="-742950" algn="r" rtl="1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996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نصائح الرسول لتلاميذه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1"/>
                </a:solidFill>
              </a:rPr>
              <a:t>وصى تلميذه تيموثاوس يثبت المؤمنين ويكشف لهم زيف تلك الخرافات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1"/>
                </a:solidFill>
              </a:rPr>
              <a:t>ان لا ينصرفو الى خرافات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1"/>
                </a:solidFill>
              </a:rPr>
              <a:t>غايه هذه الوصيه الا المحبه الناجمه عن قلب طاهر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>
                <a:solidFill>
                  <a:schemeClr val="accent1"/>
                </a:solidFill>
              </a:rPr>
              <a:t>ضمير سليم وايمان لا رياء فيه</a:t>
            </a:r>
          </a:p>
          <a:p>
            <a:pPr marL="0" indent="0" algn="r" rtl="1">
              <a:buNone/>
            </a:pPr>
            <a:endParaRPr lang="ar-JO" sz="2800" dirty="0" smtClean="0"/>
          </a:p>
          <a:p>
            <a:pPr mar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18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solidFill>
                  <a:schemeClr val="bg2">
                    <a:lumMod val="50000"/>
                  </a:schemeClr>
                </a:solidFill>
              </a:rPr>
              <a:t>غايه الناموس </a:t>
            </a:r>
            <a:endParaRPr lang="en-US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/>
              <a:t>لم يشرع من اجل البررة بل شرع من اجل الخارجين عن طريق الحق والصواب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3200" dirty="0" smtClean="0"/>
              <a:t>كتب ضد القوم الزائفين الذين يتخدون الناموس وسيله لنشر اباطيلهم وضلالهم 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6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solidFill>
                  <a:srgbClr val="7030A0"/>
                </a:solidFill>
              </a:rPr>
              <a:t>تواضع الرسول بولس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3600" dirty="0" smtClean="0"/>
              <a:t>من قوله:جاء المسيح ليخلص الخطأة الذين اولهم انا </a:t>
            </a:r>
          </a:p>
          <a:p>
            <a:pPr marL="457200" indent="-457200" algn="r" rtl="1">
              <a:buFont typeface="+mj-lt"/>
              <a:buAutoNum type="arabicPeriod"/>
            </a:pPr>
            <a:endParaRPr lang="ar-JO" sz="3600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ar-JO" sz="3600" dirty="0" smtClean="0"/>
              <a:t>من قوله:الذي قواني لانه عدني امينا </a:t>
            </a:r>
          </a:p>
          <a:p>
            <a:pPr marL="0" indent="0" algn="r" rtl="1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58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وجوب الصلاه من اجل الجميع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sz="3600" dirty="0" smtClean="0"/>
              <a:t>موضوعات الصلاه: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 smtClean="0">
                <a:solidFill>
                  <a:srgbClr val="C00000"/>
                </a:solidFill>
              </a:rPr>
              <a:t>عباده الله وشكره وانعامه على البشر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 smtClean="0">
                <a:solidFill>
                  <a:srgbClr val="C00000"/>
                </a:solidFill>
              </a:rPr>
              <a:t>غيرها من اجل المرضى ينعمل علهم بالشفاء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 smtClean="0">
                <a:solidFill>
                  <a:srgbClr val="C00000"/>
                </a:solidFill>
              </a:rPr>
              <a:t>اخرى من اجل الخطاه لتستنير بصائرهم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800" dirty="0" smtClean="0">
                <a:solidFill>
                  <a:srgbClr val="C00000"/>
                </a:solidFill>
              </a:rPr>
              <a:t>غيرها من اجل الملوك والرئساء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8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قانون لسلوك النساء المسيحيات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JO" sz="2400" dirty="0" smtClean="0">
                <a:solidFill>
                  <a:srgbClr val="C00000"/>
                </a:solidFill>
              </a:rPr>
              <a:t>ان المراه بطبعها تميل الى الزينه اذ لم يمنعها عن ذلك بل اوصى ان تكون ضمن حدود الحشمه واللياقه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sz="2400" dirty="0" smtClean="0">
                <a:solidFill>
                  <a:srgbClr val="C00000"/>
                </a:solidFill>
              </a:rPr>
              <a:t>واجب المراه في التعليم ان تقوم بتربيه اولادها وتلقينهم التعاليم الروحيه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dirty="0" smtClean="0"/>
              <a:t>صفات الاسقف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000" dirty="0" smtClean="0"/>
              <a:t>1-قدرة السقف على التعليم</a:t>
            </a:r>
          </a:p>
          <a:p>
            <a:pPr algn="r"/>
            <a:endParaRPr lang="ar-JO" sz="4000" dirty="0" smtClean="0"/>
          </a:p>
          <a:p>
            <a:pPr algn="r"/>
            <a:r>
              <a:rPr lang="ar-JO" sz="4000" dirty="0" smtClean="0"/>
              <a:t>2-الثقافة الروحية</a:t>
            </a:r>
          </a:p>
          <a:p>
            <a:pPr algn="r"/>
            <a:endParaRPr lang="ar-JO" sz="4000" dirty="0" smtClean="0"/>
          </a:p>
          <a:p>
            <a:pPr algn="r"/>
            <a:r>
              <a:rPr lang="ar-JO" sz="4000" dirty="0" smtClean="0"/>
              <a:t>3-رسوخه في الايمان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69016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238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Retrospect</vt:lpstr>
      <vt:lpstr>درس رسائل بولس</vt:lpstr>
      <vt:lpstr>المقدمه</vt:lpstr>
      <vt:lpstr>موضوعات الرساله </vt:lpstr>
      <vt:lpstr>نصائح الرسول لتلاميذه</vt:lpstr>
      <vt:lpstr>غايه الناموس </vt:lpstr>
      <vt:lpstr>تواضع الرسول بولس</vt:lpstr>
      <vt:lpstr>وجوب الصلاه من اجل الجميع </vt:lpstr>
      <vt:lpstr>قانون لسلوك النساء المسيحيات  </vt:lpstr>
      <vt:lpstr>صفات الاسقف</vt:lpstr>
      <vt:lpstr>عظمة سر التجسد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رسائل بولس</dc:title>
  <dc:creator>NTC</dc:creator>
  <cp:lastModifiedBy>Microsoft account</cp:lastModifiedBy>
  <cp:revision>13</cp:revision>
  <dcterms:created xsi:type="dcterms:W3CDTF">2022-11-02T16:53:04Z</dcterms:created>
  <dcterms:modified xsi:type="dcterms:W3CDTF">2022-11-27T10:43:03Z</dcterms:modified>
</cp:coreProperties>
</file>