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72" r:id="rId3"/>
    <p:sldId id="280" r:id="rId4"/>
    <p:sldId id="281" r:id="rId5"/>
    <p:sldId id="258" r:id="rId6"/>
    <p:sldId id="263" r:id="rId7"/>
    <p:sldId id="274" r:id="rId8"/>
    <p:sldId id="282" r:id="rId9"/>
    <p:sldId id="283" r:id="rId10"/>
    <p:sldId id="284" r:id="rId11"/>
    <p:sldId id="291" r:id="rId12"/>
    <p:sldId id="285" r:id="rId13"/>
    <p:sldId id="289" r:id="rId14"/>
    <p:sldId id="288" r:id="rId15"/>
    <p:sldId id="290" r:id="rId16"/>
    <p:sldId id="286" r:id="rId17"/>
    <p:sldId id="294" r:id="rId18"/>
    <p:sldId id="287" r:id="rId19"/>
    <p:sldId id="293" r:id="rId20"/>
    <p:sldId id="295" r:id="rId21"/>
    <p:sldId id="296" r:id="rId22"/>
    <p:sldId id="297" r:id="rId23"/>
    <p:sldId id="298" r:id="rId24"/>
    <p:sldId id="299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0T07:49:14.008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 contextRef="#ctx0" brushRef="#br0">0 2 213,'0'0'221,"0"0"-9,0 0-32,17-2-21,-17 2-15,0 0-18,0 0-20,0 0-23,0 0-25,0 0-43,0 0-35,23 2-47,-23-2-65,0 0-85,0 0-234,0 0 104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4T19:30:47.990"/>
    </inkml:context>
    <inkml:brush xml:id="br0">
      <inkml:brushProperty name="width" value="0.07938" units="cm"/>
      <inkml:brushProperty name="height" value="0.07938" units="cm"/>
      <inkml:brushProperty name="color" value="#1F497D"/>
      <inkml:brushProperty name="fitToCurve" value="1"/>
    </inkml:brush>
  </inkml:definitions>
  <inkml:trace contextRef="#ctx0" brushRef="#br0">140 45 234,'0'0'230,"0"0"-9,0 0-14,0 0-8,0 0-11,0 0 0,0 0-13,0 0-3,0 0-10,-13 16-9,13-16-3,-9 3-10,9-3-8,-18 5-5,18-5-9,-11 6-6,11-6-11,-14 5-1,9-1-6,5-4-9,-17 3 0,17-3 4,-14 7-11,14-7 2,-13 2-18,3 0-5,10-2-1,0 0-6,-16 4-1,16-4 0,0 0 0,0 0-3,-13 1-6,13-1 4,0 0 12,0 0-20,0 0-4,0 0-1,0 0-7,47-9-4,-33 5-11,4-1-22,-2 2-15,-3-3-24,-1 1-19,-1-2-32,-2 1-35,0 0-31,-5-3-41,-1 0-44,-3 9-40,-3-20-206,-5 6-542,8 14 241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A2827-2C3C-4554-9398-F88BA1285F9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307AA-B166-40F8-891F-18DA0456C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5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9B827E-70C8-46E3-BBEE-3A5622A2B2FA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C14D21-6284-4027-A1D5-B137584F2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7553325" cy="5210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40EC45-90AD-4858-9908-52CBCCC2B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12"/>
            <a:ext cx="9144000" cy="66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51A49A-BF5D-4866-BAFC-CFFC9DE5A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257" y="0"/>
            <a:ext cx="912305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1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C6419A-BFFA-444B-AD6A-72AC2CB5C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1406" b="27048"/>
          <a:stretch/>
        </p:blipFill>
        <p:spPr>
          <a:xfrm>
            <a:off x="762000" y="685800"/>
            <a:ext cx="7391400" cy="457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0BEA62-580E-4BA7-AA78-D59827F90DCD}"/>
              </a:ext>
            </a:extLst>
          </p:cNvPr>
          <p:cNvSpPr/>
          <p:nvPr/>
        </p:nvSpPr>
        <p:spPr>
          <a:xfrm>
            <a:off x="1524000" y="47244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بزاوية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0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9EBF2B-B9CB-4F95-8F9E-79DB471E7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710613" cy="542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7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BD94CE-6524-40C1-B1CB-D08019993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" y="1219200"/>
            <a:ext cx="8839200" cy="527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11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D81AC8-D3E1-4EDC-B915-56D6AECDC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228600"/>
            <a:ext cx="9067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86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17DEB4-172E-490E-A0AB-CC285DE2C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8520889" cy="60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98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D96230-794B-4FF5-A7D6-58408E284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0" y="685800"/>
            <a:ext cx="867386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97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CFEED1-F652-450C-A35F-63F51A17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084"/>
            <a:ext cx="9043737" cy="667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56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860CA-C64F-4D9F-A520-947C7541B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894346"/>
            <a:ext cx="1885950" cy="1971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45C6C7-2F4A-413E-9551-5A777FAA6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891950"/>
            <a:ext cx="1885951" cy="1966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10E2ED-B8EA-4F22-A667-53468CC34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2" y="4817343"/>
            <a:ext cx="3105150" cy="19000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BF44F3-B8EE-47C5-917D-07CB762BB595}"/>
              </a:ext>
            </a:extLst>
          </p:cNvPr>
          <p:cNvSpPr/>
          <p:nvPr/>
        </p:nvSpPr>
        <p:spPr>
          <a:xfrm>
            <a:off x="0" y="381000"/>
            <a:ext cx="89916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b="1" dirty="0"/>
              <a:t>استخدام العدسات المحدبة</a:t>
            </a:r>
          </a:p>
          <a:p>
            <a:pPr algn="ctr"/>
            <a:r>
              <a:rPr lang="ar-JO" sz="3600" b="1" dirty="0"/>
              <a:t>صناعة المجاهير المخبرية</a:t>
            </a:r>
          </a:p>
          <a:p>
            <a:pPr algn="ctr"/>
            <a:r>
              <a:rPr lang="ar-JO" sz="3600" b="1" dirty="0"/>
              <a:t> صناعة التلسكوب</a:t>
            </a:r>
          </a:p>
          <a:p>
            <a:pPr algn="ctr"/>
            <a:r>
              <a:rPr lang="ar-JO" sz="3600" b="1" dirty="0"/>
              <a:t>تصحيح البصر(طول النظر)</a:t>
            </a:r>
          </a:p>
          <a:p>
            <a:pPr algn="ctr"/>
            <a:r>
              <a:rPr lang="ar-JO" sz="3600" b="1" dirty="0"/>
              <a:t>صناعة  العدسات في عرض المسارح والسينما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7122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473" b="21506"/>
          <a:stretch>
            <a:fillRect/>
          </a:stretch>
        </p:blipFill>
        <p:spPr bwMode="auto">
          <a:xfrm>
            <a:off x="228600" y="2286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A24587-CD97-4152-A1F2-7B2D665E5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437" y="2015289"/>
            <a:ext cx="3648075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EFBC5-13B1-48DA-8E77-FA0C4ADDE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4" y="4423611"/>
            <a:ext cx="5381625" cy="236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D29707-425E-4318-BC64-E0B1DDC53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60" y="3890211"/>
            <a:ext cx="3429000" cy="2895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7885B0-7165-4EC7-B49C-41E95E0E2EE2}"/>
              </a:ext>
            </a:extLst>
          </p:cNvPr>
          <p:cNvSpPr/>
          <p:nvPr/>
        </p:nvSpPr>
        <p:spPr>
          <a:xfrm>
            <a:off x="180812" y="-411078"/>
            <a:ext cx="5381626" cy="4720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b="1" dirty="0"/>
              <a:t>استخدام العدسات المقعرة </a:t>
            </a:r>
          </a:p>
          <a:p>
            <a:pPr algn="ctr"/>
            <a:r>
              <a:rPr lang="ar-JO" sz="3200" b="1" dirty="0"/>
              <a:t>النظارات الطبية (لتصحيح قصر النظر)</a:t>
            </a:r>
          </a:p>
          <a:p>
            <a:pPr algn="ctr"/>
            <a:r>
              <a:rPr lang="ar-JO" sz="3200" b="1" dirty="0"/>
              <a:t>الكاميرات</a:t>
            </a:r>
          </a:p>
          <a:p>
            <a:pPr algn="ctr"/>
            <a:r>
              <a:rPr lang="ar-JO" sz="3200" b="1" dirty="0"/>
              <a:t>المصابيح الكهربائية</a:t>
            </a:r>
          </a:p>
          <a:p>
            <a:pPr algn="ctr"/>
            <a:r>
              <a:rPr lang="ar-JO" sz="3200" b="1" dirty="0"/>
              <a:t>فتحات الرؤية في الابواب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59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EDBDBD-92E6-4E02-845F-29512128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609892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2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9FFFE3-DA12-41ED-87CA-9600F1BBE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5046"/>
            <a:ext cx="8686800" cy="457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78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739285-72F6-4ED5-95DD-6CBB0704B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7772400" cy="5393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2248CE-1E32-4ECD-B900-6E282FCBF461}"/>
              </a:ext>
            </a:extLst>
          </p:cNvPr>
          <p:cNvSpPr/>
          <p:nvPr/>
        </p:nvSpPr>
        <p:spPr>
          <a:xfrm>
            <a:off x="4343400" y="1524000"/>
            <a:ext cx="21336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اذا كان الجسم بعيد تكون خيالا مقلوبا وحقيقيا ويكون اما مكبراو مصغر او مساوي للجسم</a:t>
            </a:r>
          </a:p>
          <a:p>
            <a:pPr algn="ctr"/>
            <a:r>
              <a:rPr lang="ar-JO" dirty="0"/>
              <a:t>اذا كان الجسم قريبا جدا يتكون خيال وهمي ومعتدل ومكبر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86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DB6AD2-5246-4258-8782-4DEF7836D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09920"/>
            <a:ext cx="8534399" cy="568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90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310B70-F01E-4443-B024-FEDECFDC8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0"/>
            <a:ext cx="888732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0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391CAA-9B4A-428F-A5D0-119969D0C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46" y="304800"/>
            <a:ext cx="895285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0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4238F-A823-4A7A-AD97-BAE797A71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7202"/>
            <a:ext cx="8686799" cy="48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3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935" b="33331"/>
          <a:stretch>
            <a:fillRect/>
          </a:stretch>
        </p:blipFill>
        <p:spPr bwMode="auto">
          <a:xfrm>
            <a:off x="228600" y="228600"/>
            <a:ext cx="8610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838200"/>
            <a:ext cx="829615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4938" y="1422400"/>
              <a:ext cx="14287" cy="1588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7409" y="1380583"/>
                <a:ext cx="69344" cy="85223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EBCD361-BE0B-4C18-BABB-3BF8D971FD8A}"/>
              </a:ext>
            </a:extLst>
          </p:cNvPr>
          <p:cNvSpPr/>
          <p:nvPr/>
        </p:nvSpPr>
        <p:spPr>
          <a:xfrm>
            <a:off x="4724400" y="2514600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النجوم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0E6DD1-34FF-4195-987F-0D12C0AA3BDC}"/>
              </a:ext>
            </a:extLst>
          </p:cNvPr>
          <p:cNvSpPr/>
          <p:nvPr/>
        </p:nvSpPr>
        <p:spPr>
          <a:xfrm>
            <a:off x="4876800" y="3447171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الشمس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66E5F7-6573-47BB-A447-2885B455E7CB}"/>
              </a:ext>
            </a:extLst>
          </p:cNvPr>
          <p:cNvSpPr/>
          <p:nvPr/>
        </p:nvSpPr>
        <p:spPr>
          <a:xfrm>
            <a:off x="4876800" y="4358640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البرق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940904-0AE9-4FF0-A4EF-D05AF216AF31}"/>
              </a:ext>
            </a:extLst>
          </p:cNvPr>
          <p:cNvSpPr/>
          <p:nvPr/>
        </p:nvSpPr>
        <p:spPr>
          <a:xfrm>
            <a:off x="1104900" y="2592558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مصباح الكاز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61F7E8-2072-4A55-A9AC-F804FC43947A}"/>
              </a:ext>
            </a:extLst>
          </p:cNvPr>
          <p:cNvSpPr/>
          <p:nvPr/>
        </p:nvSpPr>
        <p:spPr>
          <a:xfrm>
            <a:off x="1104900" y="3506079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مصباح الزيت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5620F2-302A-4AB9-A858-CB6BCB591CA6}"/>
              </a:ext>
            </a:extLst>
          </p:cNvPr>
          <p:cNvSpPr/>
          <p:nvPr/>
        </p:nvSpPr>
        <p:spPr>
          <a:xfrm>
            <a:off x="1167618" y="4420479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مصباح كهربائي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المضيئات الحيوية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56466"/>
            <a:ext cx="7852825" cy="47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6363" y="6010275"/>
              <a:ext cx="55562" cy="38100"/>
            </p14:xfrm>
          </p:contentPart>
        </mc:Choice>
        <mc:Fallback xmlns="">
          <p:pic>
            <p:nvPicPr>
              <p:cNvPr id="204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0929" y="5995479"/>
                <a:ext cx="85658" cy="669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FBCB3A-3630-4300-B854-8A3E96B57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797" y="0"/>
            <a:ext cx="5010150" cy="43044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E58B35-277B-4DB8-B680-7B3E6EC19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246" y="4419600"/>
            <a:ext cx="6442659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6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1BCF7B-4EF1-4869-959E-EA0E8F42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00" y="1066800"/>
            <a:ext cx="85467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37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3144</TotalTime>
  <Words>75</Words>
  <Application>Microsoft Office PowerPoint</Application>
  <PresentationFormat>On-screen Show (4:3)</PresentationFormat>
  <Paragraphs>20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Constantia</vt:lpstr>
      <vt:lpstr>Majalla UI</vt:lpstr>
      <vt:lpstr>Traditional Arabic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المضيئات الحيوية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الضوء</dc:title>
  <dc:creator>Lenovo</dc:creator>
  <cp:lastModifiedBy>s.kakish</cp:lastModifiedBy>
  <cp:revision>37</cp:revision>
  <dcterms:created xsi:type="dcterms:W3CDTF">2021-01-18T18:06:36Z</dcterms:created>
  <dcterms:modified xsi:type="dcterms:W3CDTF">2022-11-29T18:48:31Z</dcterms:modified>
</cp:coreProperties>
</file>