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59" r:id="rId4"/>
    <p:sldId id="260" r:id="rId5"/>
    <p:sldId id="263" r:id="rId6"/>
    <p:sldId id="272" r:id="rId7"/>
    <p:sldId id="277" r:id="rId8"/>
    <p:sldId id="273" r:id="rId9"/>
    <p:sldId id="285" r:id="rId10"/>
    <p:sldId id="286" r:id="rId11"/>
    <p:sldId id="265" r:id="rId12"/>
    <p:sldId id="274" r:id="rId13"/>
    <p:sldId id="269" r:id="rId14"/>
    <p:sldId id="275" r:id="rId15"/>
    <p:sldId id="284" r:id="rId16"/>
    <p:sldId id="287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6568-493A-43B7-92FB-110A0D2592C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89E5-E684-49FF-8131-768563F3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6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6568-493A-43B7-92FB-110A0D2592C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89E5-E684-49FF-8131-768563F3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6568-493A-43B7-92FB-110A0D2592C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89E5-E684-49FF-8131-768563F3656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079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6568-493A-43B7-92FB-110A0D2592C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89E5-E684-49FF-8131-768563F3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05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6568-493A-43B7-92FB-110A0D2592C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89E5-E684-49FF-8131-768563F3656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2889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6568-493A-43B7-92FB-110A0D2592C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89E5-E684-49FF-8131-768563F3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15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6568-493A-43B7-92FB-110A0D2592C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89E5-E684-49FF-8131-768563F3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40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6568-493A-43B7-92FB-110A0D2592C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89E5-E684-49FF-8131-768563F3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7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6568-493A-43B7-92FB-110A0D2592C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89E5-E684-49FF-8131-768563F3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2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6568-493A-43B7-92FB-110A0D2592C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89E5-E684-49FF-8131-768563F3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4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6568-493A-43B7-92FB-110A0D2592C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89E5-E684-49FF-8131-768563F3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2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6568-493A-43B7-92FB-110A0D2592C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89E5-E684-49FF-8131-768563F3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4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6568-493A-43B7-92FB-110A0D2592C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89E5-E684-49FF-8131-768563F3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8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6568-493A-43B7-92FB-110A0D2592C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89E5-E684-49FF-8131-768563F3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2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6568-493A-43B7-92FB-110A0D2592C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89E5-E684-49FF-8131-768563F3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2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6568-493A-43B7-92FB-110A0D2592C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89E5-E684-49FF-8131-768563F3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6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C6568-493A-43B7-92FB-110A0D2592C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A389E5-E684-49FF-8131-768563F3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2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26FB9C-7304-480A-872F-7D49438E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035" y="2884601"/>
            <a:ext cx="4494874" cy="275262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Lesson: </a:t>
            </a:r>
            <a:r>
              <a:rPr lang="en-US" sz="3200" b="1" dirty="0" smtClean="0">
                <a:solidFill>
                  <a:srgbClr val="FF0000"/>
                </a:solidFill>
              </a:rPr>
              <a:t>Using keys </a:t>
            </a:r>
            <a:r>
              <a:rPr lang="en-US" sz="3200" dirty="0" smtClean="0"/>
              <a:t>    </a:t>
            </a:r>
            <a:endParaRPr lang="en-US" sz="3200" dirty="0"/>
          </a:p>
          <a:p>
            <a:pPr algn="ctr"/>
            <a:r>
              <a:rPr lang="en-US" sz="3200" dirty="0" smtClean="0"/>
              <a:t>Grade</a:t>
            </a:r>
            <a:r>
              <a:rPr lang="en-US" sz="3200" dirty="0"/>
              <a:t>: </a:t>
            </a:r>
            <a:r>
              <a:rPr lang="en-US" sz="3200" dirty="0" smtClean="0"/>
              <a:t>6 CS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F1EE4-F151-481B-B4A9-C8F7EC0012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2" y="712050"/>
            <a:ext cx="2986088" cy="1676481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ADAB3E-C318-4FC4-9AB9-2B8DFD38228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9"/>
          <a:stretch/>
        </p:blipFill>
        <p:spPr bwMode="auto">
          <a:xfrm>
            <a:off x="822960" y="6300812"/>
            <a:ext cx="10474959" cy="483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FEE050-810A-4A72-9DA6-BD7642D41D2D}"/>
              </a:ext>
            </a:extLst>
          </p:cNvPr>
          <p:cNvSpPr/>
          <p:nvPr/>
        </p:nvSpPr>
        <p:spPr>
          <a:xfrm>
            <a:off x="169682" y="160256"/>
            <a:ext cx="11896627" cy="662409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ØµÙØ±Ø© Ø°Ø§Øª ØµÙØ©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11712" r="3878" b="12708"/>
          <a:stretch/>
        </p:blipFill>
        <p:spPr bwMode="auto">
          <a:xfrm>
            <a:off x="6117995" y="309375"/>
            <a:ext cx="5225869" cy="57639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344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52" y="482917"/>
            <a:ext cx="9107916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4795" y="3735977"/>
            <a:ext cx="162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Stonefly larva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61610" y="3735977"/>
            <a:ext cx="1867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damselfly larva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17520" y="3735977"/>
            <a:ext cx="171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Dragonfly larva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90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11367" y="2885065"/>
            <a:ext cx="6821056" cy="3895167"/>
          </a:xfrm>
          <a:prstGeom prst="rect">
            <a:avLst/>
          </a:prstGeom>
        </p:spPr>
      </p:pic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1605" y="444137"/>
            <a:ext cx="10679365" cy="2289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1094" y="2325024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4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316" y="3474720"/>
            <a:ext cx="5918662" cy="3379855"/>
          </a:xfrm>
          <a:prstGeom prst="rect">
            <a:avLst/>
          </a:prstGeom>
        </p:spPr>
      </p:pic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1573" y="369288"/>
            <a:ext cx="11750519" cy="2297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5445" y="2481943"/>
            <a:ext cx="126709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rachnid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85682" y="2524704"/>
            <a:ext cx="120178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Mollusk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548" y="2616097"/>
            <a:ext cx="1371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Crustacean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50341" y="2246765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49240" y="2666609"/>
            <a:ext cx="12387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Annelid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633" y="3424208"/>
            <a:ext cx="6162367" cy="336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34292"/>
            <a:ext cx="12191999" cy="612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387"/>
            <a:ext cx="12191999" cy="6123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336" y="6074229"/>
            <a:ext cx="86408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Musca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2469" y="2103120"/>
            <a:ext cx="14630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Anopheles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87784" y="6074229"/>
            <a:ext cx="13977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Periplaneta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1546" y="4140152"/>
            <a:ext cx="16047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Ornithodorus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75166" y="4082718"/>
            <a:ext cx="7576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Pulex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7335" y="2472452"/>
            <a:ext cx="12932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Pediculus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34295" t="22520" r="12339" b="25313"/>
          <a:stretch/>
        </p:blipFill>
        <p:spPr bwMode="auto">
          <a:xfrm>
            <a:off x="152400" y="152400"/>
            <a:ext cx="11734800" cy="670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60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5" y="769583"/>
            <a:ext cx="3897086" cy="608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simple dichotomous key used to identify different groups of mammals is provided. An organism that gives birth to live young but does not possess a pouch and has no wings is discovered. Using this dichotomous key, determine which group it is most likely to belong to.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0" t="18814" r="34936" b="24458"/>
          <a:stretch/>
        </p:blipFill>
        <p:spPr bwMode="auto">
          <a:xfrm>
            <a:off x="4637314" y="1"/>
            <a:ext cx="755468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88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5" y="769583"/>
            <a:ext cx="3897086" cy="608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simple dichotomous key used to identify different groups of mammals is provided. An organism that gives birth to live young but does not possess a pouch and has no wings is discovered. Using this dichotomous key, determine which group it is most likely to belong to.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0" t="18814" r="34936" b="24458"/>
          <a:stretch/>
        </p:blipFill>
        <p:spPr bwMode="auto">
          <a:xfrm>
            <a:off x="4637314" y="1"/>
            <a:ext cx="755468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/>
          <p:cNvSpPr/>
          <p:nvPr/>
        </p:nvSpPr>
        <p:spPr>
          <a:xfrm>
            <a:off x="8281851" y="6257109"/>
            <a:ext cx="979715" cy="470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730" y="614734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Types of </a:t>
            </a:r>
            <a:r>
              <a:rPr lang="en-US" dirty="0" smtClean="0"/>
              <a:t>dichotomous </a:t>
            </a:r>
            <a:r>
              <a:rPr lang="en-US" dirty="0"/>
              <a:t>keys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6512"/>
            <a:ext cx="5738187" cy="3851422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930" y="2567678"/>
            <a:ext cx="6486070" cy="3703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7730" y="1935534"/>
            <a:ext cx="3463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Spider/ branched key                                                  </a:t>
            </a:r>
          </a:p>
          <a:p>
            <a:endParaRPr lang="en-US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0271" y="1935534"/>
            <a:ext cx="3463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Numbered key                                                  </a:t>
            </a:r>
            <a:endParaRPr lang="en-US" sz="2400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7730" y="6419100"/>
            <a:ext cx="9100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A key uses a series of questions to distinguish each species from the rest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NOS\Downloads\scan0002 (1).bmp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9" t="3582" r="2915" b="78213"/>
          <a:stretch/>
        </p:blipFill>
        <p:spPr bwMode="auto">
          <a:xfrm>
            <a:off x="2163684" y="0"/>
            <a:ext cx="6732122" cy="23643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83871" y="2481943"/>
            <a:ext cx="9483634" cy="14369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 smtClean="0"/>
              <a:t>Victor uses </a:t>
            </a:r>
            <a:r>
              <a:rPr lang="en-US" sz="1800" b="1" u="sng" dirty="0" smtClean="0">
                <a:solidFill>
                  <a:schemeClr val="accent5">
                    <a:lumMod val="75000"/>
                  </a:schemeClr>
                </a:solidFill>
              </a:rPr>
              <a:t>three questions </a:t>
            </a:r>
            <a:r>
              <a:rPr lang="en-US" sz="1800" b="1" dirty="0" smtClean="0"/>
              <a:t>to distinguish these four cats .His first question separates them into two groups. His next questions separates the members of each group . </a:t>
            </a:r>
          </a:p>
          <a:p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Put the cats’ names into the correct boxes in the table below </a:t>
            </a:r>
            <a:endParaRPr lang="en-US" sz="1800" b="1" dirty="0"/>
          </a:p>
        </p:txBody>
      </p:sp>
      <p:pic>
        <p:nvPicPr>
          <p:cNvPr id="6" name="Picture 5" descr="C:\Users\NOS\Downloads\20210128_17412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t="31197" r="1763" b="21795"/>
          <a:stretch/>
        </p:blipFill>
        <p:spPr bwMode="auto">
          <a:xfrm>
            <a:off x="983871" y="3801291"/>
            <a:ext cx="9091748" cy="28308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4560" y="4478774"/>
            <a:ext cx="27040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Leopard and cheetah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35487" y="4663440"/>
            <a:ext cx="21684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Lion and caracal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76549" y="6124694"/>
            <a:ext cx="122790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Leopard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58046" y="6124694"/>
            <a:ext cx="12932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Cheetah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62059" y="6051675"/>
            <a:ext cx="105809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Lion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21635" y="6109845"/>
            <a:ext cx="11364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caracal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4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C:\Users\NOS\Downloads\scan0002 (1).bmp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9" t="3582" r="2915" b="59166"/>
          <a:stretch/>
        </p:blipFill>
        <p:spPr bwMode="auto">
          <a:xfrm>
            <a:off x="921316" y="147917"/>
            <a:ext cx="8034425" cy="4586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No description available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8" b="24665"/>
          <a:stretch/>
        </p:blipFill>
        <p:spPr bwMode="auto">
          <a:xfrm>
            <a:off x="1526434" y="4734518"/>
            <a:ext cx="2991778" cy="189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description available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23408" r="15749" b="39709"/>
          <a:stretch/>
        </p:blipFill>
        <p:spPr bwMode="auto">
          <a:xfrm>
            <a:off x="5741894" y="4690000"/>
            <a:ext cx="2837329" cy="19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28131"/>
            <a:ext cx="6756699" cy="500641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0909" y="928256"/>
            <a:ext cx="5611091" cy="547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0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28131"/>
            <a:ext cx="6756699" cy="500641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0909" y="928256"/>
            <a:ext cx="5611091" cy="5472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82297" y="1802675"/>
            <a:ext cx="10058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Leech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76857" y="5460275"/>
            <a:ext cx="86214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Water spider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8423" y="5225143"/>
            <a:ext cx="14483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Fresh water shrimp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776857" y="3009600"/>
            <a:ext cx="138466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Pond skater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80909" y="1075160"/>
            <a:ext cx="153547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Diving beetle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6" t="28969" r="12332" b="14754"/>
          <a:stretch/>
        </p:blipFill>
        <p:spPr>
          <a:xfrm>
            <a:off x="6827123" y="1791878"/>
            <a:ext cx="4820193" cy="476591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0226"/>
          <a:stretch/>
        </p:blipFill>
        <p:spPr>
          <a:xfrm>
            <a:off x="-1" y="2286000"/>
            <a:ext cx="6509207" cy="40339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9634" y="4728754"/>
            <a:ext cx="627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49209" y="4544088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01737" y="4572000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2895" y="4544088"/>
            <a:ext cx="46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11774" y="5726282"/>
            <a:ext cx="15802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Earthworm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9245" y="831449"/>
            <a:ext cx="670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Use the key to identify the name of each organism.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347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6" t="28969" r="12332" b="14754"/>
          <a:stretch/>
        </p:blipFill>
        <p:spPr>
          <a:xfrm>
            <a:off x="3101071" y="1690278"/>
            <a:ext cx="4820193" cy="4765915"/>
          </a:xfrm>
        </p:spPr>
      </p:pic>
      <p:sp>
        <p:nvSpPr>
          <p:cNvPr id="3" name="TextBox 2"/>
          <p:cNvSpPr txBox="1"/>
          <p:nvPr/>
        </p:nvSpPr>
        <p:spPr>
          <a:xfrm>
            <a:off x="3602182" y="3516868"/>
            <a:ext cx="160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Ragworm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53779" y="3734710"/>
            <a:ext cx="1537855" cy="37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Snail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9945" y="592679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Slug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23785" y="5958391"/>
            <a:ext cx="158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Earthworm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52" y="482917"/>
            <a:ext cx="910791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713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8405</TotalTime>
  <Words>222</Words>
  <Application>Microsoft Office PowerPoint</Application>
  <PresentationFormat>Widescreen</PresentationFormat>
  <Paragraphs>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Facet</vt:lpstr>
      <vt:lpstr>PowerPoint Presentation</vt:lpstr>
      <vt:lpstr>Types of dichotomous keys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</dc:creator>
  <cp:lastModifiedBy>R.Saman</cp:lastModifiedBy>
  <cp:revision>73</cp:revision>
  <dcterms:created xsi:type="dcterms:W3CDTF">2021-04-19T20:26:33Z</dcterms:created>
  <dcterms:modified xsi:type="dcterms:W3CDTF">2022-11-28T11:02:16Z</dcterms:modified>
</cp:coreProperties>
</file>