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6" r:id="rId11"/>
    <p:sldId id="279" r:id="rId12"/>
    <p:sldId id="273" r:id="rId13"/>
    <p:sldId id="272" r:id="rId14"/>
    <p:sldId id="280" r:id="rId15"/>
    <p:sldId id="283" r:id="rId16"/>
    <p:sldId id="284" r:id="rId17"/>
    <p:sldId id="285" r:id="rId18"/>
    <p:sldId id="282" r:id="rId19"/>
    <p:sldId id="281" r:id="rId20"/>
    <p:sldId id="274" r:id="rId21"/>
    <p:sldId id="277" r:id="rId22"/>
    <p:sldId id="278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B54-FD09-452C-8EC6-8D851A7A114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4651905"/>
            <a:ext cx="9144000" cy="1655762"/>
          </a:xfrm>
        </p:spPr>
        <p:txBody>
          <a:bodyPr>
            <a:noAutofit/>
          </a:bodyPr>
          <a:lstStyle/>
          <a:p>
            <a:r>
              <a:rPr lang="en-US" sz="12000" dirty="0">
                <a:latin typeface="Comic Sans MS" panose="030F0702030302020204" pitchFamily="66" charset="0"/>
              </a:rPr>
              <a:t>rat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931" y="349955"/>
            <a:ext cx="6732104" cy="417227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3849" y="630243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033911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72782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57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A2C1C6-A585-4572-9AD4-8B94531B047A}"/>
              </a:ext>
            </a:extLst>
          </p:cNvPr>
          <p:cNvSpPr txBox="1"/>
          <p:nvPr/>
        </p:nvSpPr>
        <p:spPr>
          <a:xfrm>
            <a:off x="2001078" y="-967408"/>
            <a:ext cx="62020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Century Gothic" panose="020B0502020202020204" pitchFamily="34" charset="0"/>
              </a:rPr>
              <a:t>rap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260576-0417-44EE-8561-A87F3B3904F2}"/>
              </a:ext>
            </a:extLst>
          </p:cNvPr>
          <p:cNvSpPr txBox="1"/>
          <p:nvPr/>
        </p:nvSpPr>
        <p:spPr>
          <a:xfrm>
            <a:off x="2637183" y="2580860"/>
            <a:ext cx="51153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/>
              <a:t>.  .   .</a:t>
            </a:r>
          </a:p>
        </p:txBody>
      </p:sp>
    </p:spTree>
    <p:extLst>
      <p:ext uri="{BB962C8B-B14F-4D97-AF65-F5344CB8AC3E}">
        <p14:creationId xmlns:p14="http://schemas.microsoft.com/office/powerpoint/2010/main" val="310112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8A5AE4-A408-421D-8418-256A1ECA5663}"/>
              </a:ext>
            </a:extLst>
          </p:cNvPr>
          <p:cNvSpPr txBox="1"/>
          <p:nvPr/>
        </p:nvSpPr>
        <p:spPr>
          <a:xfrm>
            <a:off x="2915479" y="-901148"/>
            <a:ext cx="6096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rip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FC230-8339-449A-8136-3E53130154FF}"/>
              </a:ext>
            </a:extLst>
          </p:cNvPr>
          <p:cNvSpPr txBox="1"/>
          <p:nvPr/>
        </p:nvSpPr>
        <p:spPr>
          <a:xfrm>
            <a:off x="3803374" y="3423113"/>
            <a:ext cx="56719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/>
              <a:t>.   .  .</a:t>
            </a:r>
          </a:p>
        </p:txBody>
      </p:sp>
    </p:spTree>
    <p:extLst>
      <p:ext uri="{BB962C8B-B14F-4D97-AF65-F5344CB8AC3E}">
        <p14:creationId xmlns:p14="http://schemas.microsoft.com/office/powerpoint/2010/main" val="193618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D62434-5BDA-4C36-A394-61FAE3600704}"/>
              </a:ext>
            </a:extLst>
          </p:cNvPr>
          <p:cNvSpPr txBox="1"/>
          <p:nvPr/>
        </p:nvSpPr>
        <p:spPr>
          <a:xfrm>
            <a:off x="1497496" y="331304"/>
            <a:ext cx="791154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trip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7F3866-5181-4707-B021-8B48BC3BD729}"/>
              </a:ext>
            </a:extLst>
          </p:cNvPr>
          <p:cNvSpPr txBox="1"/>
          <p:nvPr/>
        </p:nvSpPr>
        <p:spPr>
          <a:xfrm>
            <a:off x="3578087" y="3429000"/>
            <a:ext cx="39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  .   .  .</a:t>
            </a:r>
          </a:p>
        </p:txBody>
      </p:sp>
    </p:spTree>
    <p:extLst>
      <p:ext uri="{BB962C8B-B14F-4D97-AF65-F5344CB8AC3E}">
        <p14:creationId xmlns:p14="http://schemas.microsoft.com/office/powerpoint/2010/main" val="357971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5149A0-B053-49E4-AD31-520CC81ED691}"/>
              </a:ext>
            </a:extLst>
          </p:cNvPr>
          <p:cNvSpPr txBox="1"/>
          <p:nvPr/>
        </p:nvSpPr>
        <p:spPr>
          <a:xfrm>
            <a:off x="1643270" y="-490329"/>
            <a:ext cx="752723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Century Gothic" panose="020B0502020202020204" pitchFamily="34" charset="0"/>
              </a:rPr>
              <a:t>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12D44-6814-4EFC-B390-931D76F37FB6}"/>
              </a:ext>
            </a:extLst>
          </p:cNvPr>
          <p:cNvSpPr txBox="1"/>
          <p:nvPr/>
        </p:nvSpPr>
        <p:spPr>
          <a:xfrm>
            <a:off x="2849217" y="2623930"/>
            <a:ext cx="58839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/>
              <a:t>.   .   .  .  </a:t>
            </a:r>
          </a:p>
        </p:txBody>
      </p:sp>
    </p:spTree>
    <p:extLst>
      <p:ext uri="{BB962C8B-B14F-4D97-AF65-F5344CB8AC3E}">
        <p14:creationId xmlns:p14="http://schemas.microsoft.com/office/powerpoint/2010/main" val="372491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A3DC3E-A38E-4DB9-A3C8-2380970514F5}"/>
              </a:ext>
            </a:extLst>
          </p:cNvPr>
          <p:cNvSpPr txBox="1"/>
          <p:nvPr/>
        </p:nvSpPr>
        <p:spPr>
          <a:xfrm>
            <a:off x="1987826" y="0"/>
            <a:ext cx="80970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rent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2BD77-B884-4232-9042-B7099C985845}"/>
              </a:ext>
            </a:extLst>
          </p:cNvPr>
          <p:cNvSpPr txBox="1"/>
          <p:nvPr/>
        </p:nvSpPr>
        <p:spPr>
          <a:xfrm>
            <a:off x="3737112" y="2379852"/>
            <a:ext cx="56454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/>
              <a:t>.  .  . .</a:t>
            </a:r>
          </a:p>
        </p:txBody>
      </p:sp>
    </p:spTree>
    <p:extLst>
      <p:ext uri="{BB962C8B-B14F-4D97-AF65-F5344CB8AC3E}">
        <p14:creationId xmlns:p14="http://schemas.microsoft.com/office/powerpoint/2010/main" val="133104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3BE8-54D3-4A79-9B5A-E0B48124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crest</a:t>
            </a:r>
          </a:p>
          <a:p>
            <a:pPr marL="0" indent="0" algn="ctr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452362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C328B-5961-4D07-9B84-34035F00D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Strap</a:t>
            </a:r>
          </a:p>
          <a:p>
            <a:pPr marL="0" indent="0" algn="ctr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.. . .</a:t>
            </a:r>
          </a:p>
        </p:txBody>
      </p:sp>
    </p:spTree>
    <p:extLst>
      <p:ext uri="{BB962C8B-B14F-4D97-AF65-F5344CB8AC3E}">
        <p14:creationId xmlns:p14="http://schemas.microsoft.com/office/powerpoint/2010/main" val="3918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C4225-0FF7-4119-A828-8B86A1B01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044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Track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.. .   .</a:t>
            </a:r>
          </a:p>
        </p:txBody>
      </p:sp>
    </p:spTree>
    <p:extLst>
      <p:ext uri="{BB962C8B-B14F-4D97-AF65-F5344CB8AC3E}">
        <p14:creationId xmlns:p14="http://schemas.microsoft.com/office/powerpoint/2010/main" val="139444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E18DCE-11E4-47D4-BFE2-43F2FE47AD32}"/>
              </a:ext>
            </a:extLst>
          </p:cNvPr>
          <p:cNvSpPr txBox="1"/>
          <p:nvPr/>
        </p:nvSpPr>
        <p:spPr>
          <a:xfrm>
            <a:off x="1258957" y="172277"/>
            <a:ext cx="952831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rank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802DA-BA46-43B4-9606-EB1A2D698E4C}"/>
              </a:ext>
            </a:extLst>
          </p:cNvPr>
          <p:cNvSpPr txBox="1"/>
          <p:nvPr/>
        </p:nvSpPr>
        <p:spPr>
          <a:xfrm>
            <a:off x="3246782" y="2864025"/>
            <a:ext cx="5698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.    .     .    .</a:t>
            </a:r>
          </a:p>
        </p:txBody>
      </p:sp>
    </p:spTree>
    <p:extLst>
      <p:ext uri="{BB962C8B-B14F-4D97-AF65-F5344CB8AC3E}">
        <p14:creationId xmlns:p14="http://schemas.microsoft.com/office/powerpoint/2010/main" val="3764856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A5C717-E8BD-4393-AD41-D50020AAF7A8}"/>
              </a:ext>
            </a:extLst>
          </p:cNvPr>
          <p:cNvSpPr txBox="1"/>
          <p:nvPr/>
        </p:nvSpPr>
        <p:spPr>
          <a:xfrm>
            <a:off x="1537252" y="-26504"/>
            <a:ext cx="963433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/>
              <a:t>risk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10A44E-899C-4E99-BD91-2C45630E1DCF}"/>
              </a:ext>
            </a:extLst>
          </p:cNvPr>
          <p:cNvSpPr txBox="1"/>
          <p:nvPr/>
        </p:nvSpPr>
        <p:spPr>
          <a:xfrm>
            <a:off x="4068417" y="2463485"/>
            <a:ext cx="54201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/>
              <a:t>.  . .  .</a:t>
            </a:r>
          </a:p>
        </p:txBody>
      </p:sp>
    </p:spTree>
    <p:extLst>
      <p:ext uri="{BB962C8B-B14F-4D97-AF65-F5344CB8AC3E}">
        <p14:creationId xmlns:p14="http://schemas.microsoft.com/office/powerpoint/2010/main" val="388211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55" y="392482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rabbit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55" y="506036"/>
            <a:ext cx="8219784" cy="337079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05137" y="548042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12293" y="548977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533760" y="544568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7077486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132365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537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6B0AF8-2C7F-45FC-8CA1-23B4112A81D4}"/>
              </a:ext>
            </a:extLst>
          </p:cNvPr>
          <p:cNvSpPr txBox="1"/>
          <p:nvPr/>
        </p:nvSpPr>
        <p:spPr>
          <a:xfrm>
            <a:off x="1934817" y="185530"/>
            <a:ext cx="740796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crack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65A76-193C-4CF0-BED5-CDB6C4A3049F}"/>
              </a:ext>
            </a:extLst>
          </p:cNvPr>
          <p:cNvSpPr txBox="1"/>
          <p:nvPr/>
        </p:nvSpPr>
        <p:spPr>
          <a:xfrm flipH="1">
            <a:off x="2743201" y="3517761"/>
            <a:ext cx="6599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.    .     .            .</a:t>
            </a:r>
          </a:p>
        </p:txBody>
      </p:sp>
    </p:spTree>
    <p:extLst>
      <p:ext uri="{BB962C8B-B14F-4D97-AF65-F5344CB8AC3E}">
        <p14:creationId xmlns:p14="http://schemas.microsoft.com/office/powerpoint/2010/main" val="2458734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11E900-C0FA-447E-8F74-F18243B4204B}"/>
              </a:ext>
            </a:extLst>
          </p:cNvPr>
          <p:cNvSpPr txBox="1"/>
          <p:nvPr/>
        </p:nvSpPr>
        <p:spPr>
          <a:xfrm>
            <a:off x="1643270" y="0"/>
            <a:ext cx="87331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racket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F2C83-3FE8-41BC-A980-EAA35210887F}"/>
              </a:ext>
            </a:extLst>
          </p:cNvPr>
          <p:cNvSpPr txBox="1"/>
          <p:nvPr/>
        </p:nvSpPr>
        <p:spPr>
          <a:xfrm>
            <a:off x="2597426" y="1538882"/>
            <a:ext cx="77790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/>
              <a:t>.  .    .    . .    </a:t>
            </a:r>
          </a:p>
        </p:txBody>
      </p:sp>
    </p:spTree>
    <p:extLst>
      <p:ext uri="{BB962C8B-B14F-4D97-AF65-F5344CB8AC3E}">
        <p14:creationId xmlns:p14="http://schemas.microsoft.com/office/powerpoint/2010/main" val="4186605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3455A2-2539-49C4-9D5F-FD72DEA101C3}"/>
              </a:ext>
            </a:extLst>
          </p:cNvPr>
          <p:cNvSpPr txBox="1"/>
          <p:nvPr/>
        </p:nvSpPr>
        <p:spPr>
          <a:xfrm>
            <a:off x="1351722" y="437322"/>
            <a:ext cx="91837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rock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0ED916-A436-476F-80C9-8D9384F9BD15}"/>
              </a:ext>
            </a:extLst>
          </p:cNvPr>
          <p:cNvSpPr txBox="1"/>
          <p:nvPr/>
        </p:nvSpPr>
        <p:spPr>
          <a:xfrm>
            <a:off x="3604591" y="2899534"/>
            <a:ext cx="4982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.   .      .</a:t>
            </a:r>
          </a:p>
        </p:txBody>
      </p:sp>
    </p:spTree>
    <p:extLst>
      <p:ext uri="{BB962C8B-B14F-4D97-AF65-F5344CB8AC3E}">
        <p14:creationId xmlns:p14="http://schemas.microsoft.com/office/powerpoint/2010/main" val="4024236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69BCE7-6CDD-43D0-9943-6FEE49517EF4}"/>
              </a:ext>
            </a:extLst>
          </p:cNvPr>
          <p:cNvSpPr txBox="1"/>
          <p:nvPr/>
        </p:nvSpPr>
        <p:spPr>
          <a:xfrm>
            <a:off x="2067340" y="-304800"/>
            <a:ext cx="77922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/>
              <a:t>rocket</a:t>
            </a:r>
            <a:r>
              <a:rPr lang="en-US" sz="20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9CCA53-8EB3-43EA-8DC1-BACF18C8536C}"/>
              </a:ext>
            </a:extLst>
          </p:cNvPr>
          <p:cNvSpPr txBox="1"/>
          <p:nvPr/>
        </p:nvSpPr>
        <p:spPr>
          <a:xfrm>
            <a:off x="2676939" y="2146043"/>
            <a:ext cx="68381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/>
              <a:t>.  .      .   .   .</a:t>
            </a:r>
          </a:p>
        </p:txBody>
      </p:sp>
    </p:spTree>
    <p:extLst>
      <p:ext uri="{BB962C8B-B14F-4D97-AF65-F5344CB8AC3E}">
        <p14:creationId xmlns:p14="http://schemas.microsoft.com/office/powerpoint/2010/main" val="287803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4" y="433581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357" y="402629"/>
            <a:ext cx="6864626" cy="374755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59983" y="59839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765474" y="60514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50204" y="5991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84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144" y="459546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red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140333" y="60144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456193" y="6017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790560" y="60144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D8A553-55FB-4FD4-9AA0-E40A5DCA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539" y="349961"/>
            <a:ext cx="8706678" cy="397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2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356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1"/>
            <a:ext cx="9144000" cy="360838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86454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812197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485760" y="54615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81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123" y="435839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rocket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77" y="134913"/>
            <a:ext cx="6773357" cy="43218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947191" y="58792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275502" y="587924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42123" y="58792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288205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3537494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36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9" y="4584171"/>
            <a:ext cx="9144000" cy="1655762"/>
          </a:xfrm>
        </p:spPr>
        <p:txBody>
          <a:bodyPr/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52" y="700214"/>
            <a:ext cx="6374296" cy="34162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116374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642880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96089" y="5997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285413" y="599750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04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6FF3CB-8D4C-4764-8536-19D12ACF62D6}"/>
              </a:ext>
            </a:extLst>
          </p:cNvPr>
          <p:cNvSpPr txBox="1"/>
          <p:nvPr/>
        </p:nvSpPr>
        <p:spPr>
          <a:xfrm>
            <a:off x="1285461" y="119272"/>
            <a:ext cx="804406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rat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4FBC7-83D4-4BBA-AA78-5C5603702129}"/>
              </a:ext>
            </a:extLst>
          </p:cNvPr>
          <p:cNvSpPr txBox="1"/>
          <p:nvPr/>
        </p:nvSpPr>
        <p:spPr>
          <a:xfrm>
            <a:off x="3034748" y="3114261"/>
            <a:ext cx="579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/>
              <a:t>.   .   .</a:t>
            </a:r>
          </a:p>
        </p:txBody>
      </p:sp>
    </p:spTree>
    <p:extLst>
      <p:ext uri="{BB962C8B-B14F-4D97-AF65-F5344CB8AC3E}">
        <p14:creationId xmlns:p14="http://schemas.microsoft.com/office/powerpoint/2010/main" val="273195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FDF2DB-F7FD-4678-AC5B-EEE346D38BAA}"/>
              </a:ext>
            </a:extLst>
          </p:cNvPr>
          <p:cNvSpPr txBox="1"/>
          <p:nvPr/>
        </p:nvSpPr>
        <p:spPr>
          <a:xfrm>
            <a:off x="1669774" y="-834887"/>
            <a:ext cx="731520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ran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A77728-D571-4BCE-B51C-786E9134E595}"/>
              </a:ext>
            </a:extLst>
          </p:cNvPr>
          <p:cNvSpPr txBox="1"/>
          <p:nvPr/>
        </p:nvSpPr>
        <p:spPr>
          <a:xfrm>
            <a:off x="2557670" y="2107096"/>
            <a:ext cx="587071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/>
              <a:t>.   .    .</a:t>
            </a:r>
          </a:p>
        </p:txBody>
      </p:sp>
    </p:spTree>
    <p:extLst>
      <p:ext uri="{BB962C8B-B14F-4D97-AF65-F5344CB8AC3E}">
        <p14:creationId xmlns:p14="http://schemas.microsoft.com/office/powerpoint/2010/main" val="66268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111</Words>
  <Application>Microsoft Office PowerPoint</Application>
  <PresentationFormat>Widescreen</PresentationFormat>
  <Paragraphs>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9</cp:revision>
  <dcterms:created xsi:type="dcterms:W3CDTF">2020-06-27T20:24:13Z</dcterms:created>
  <dcterms:modified xsi:type="dcterms:W3CDTF">2020-11-03T18:12:02Z</dcterms:modified>
</cp:coreProperties>
</file>