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6" r:id="rId7"/>
    <p:sldId id="275" r:id="rId8"/>
    <p:sldId id="272" r:id="rId9"/>
    <p:sldId id="277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7697545-59FA-4119-9E23-1C55E96F1F86}" emma:medium="tactile" emma:mode="ink">
          <msink:context xmlns:msink="http://schemas.microsoft.com/ink/2010/main" type="inkDrawing" rotatedBoundingBox="34498,5326 34556,4153 34630,4157 34572,5330" semanticType="callout" shapeName="Other"/>
        </emma:interpretation>
      </emma:emma>
    </inkml:annotationXML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8927" cy="3631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1287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AFB98F-FC4F-465C-A146-AF09CE61BA2D}"/>
              </a:ext>
            </a:extLst>
          </p:cNvPr>
          <p:cNvSpPr/>
          <p:nvPr/>
        </p:nvSpPr>
        <p:spPr>
          <a:xfrm>
            <a:off x="4062847" y="3244334"/>
            <a:ext cx="406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https://wordwall.net/ar/resource/7565478</a:t>
            </a:r>
          </a:p>
        </p:txBody>
      </p:sp>
    </p:spTree>
    <p:extLst>
      <p:ext uri="{BB962C8B-B14F-4D97-AF65-F5344CB8AC3E}">
        <p14:creationId xmlns:p14="http://schemas.microsoft.com/office/powerpoint/2010/main" val="297777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"/>
            <a:ext cx="11764287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634" y="0"/>
            <a:ext cx="12363173" cy="65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0"/>
            <a:ext cx="1246632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4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20" y="0"/>
            <a:ext cx="1230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9" y="156754"/>
            <a:ext cx="12108678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64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72" y="200010"/>
            <a:ext cx="12278778" cy="59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269"/>
            <a:ext cx="11991702" cy="52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5" y="295527"/>
            <a:ext cx="11957015" cy="6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23F96-8B50-484F-B37B-11A30776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60"/>
            <a:ext cx="11932356" cy="4725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AA03A5-C0A9-462C-B33A-5D13FDF8BA5D}"/>
              </a:ext>
            </a:extLst>
          </p:cNvPr>
          <p:cNvSpPr/>
          <p:nvPr/>
        </p:nvSpPr>
        <p:spPr>
          <a:xfrm>
            <a:off x="3860800" y="1365956"/>
            <a:ext cx="4357511" cy="9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72 صفحة=9×8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3941D-DC39-4424-B8FB-784508F3CA01}"/>
              </a:ext>
            </a:extLst>
          </p:cNvPr>
          <p:cNvSpPr/>
          <p:nvPr/>
        </p:nvSpPr>
        <p:spPr>
          <a:xfrm>
            <a:off x="4651022" y="3635022"/>
            <a:ext cx="3793067" cy="1004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18=6×3</a:t>
            </a:r>
          </a:p>
          <a:p>
            <a:pPr algn="ctr"/>
            <a:r>
              <a:rPr lang="ar-JO" dirty="0"/>
              <a:t>18+</a:t>
            </a:r>
            <a:r>
              <a:rPr lang="ar-JO" dirty="0">
                <a:solidFill>
                  <a:schemeClr val="tx1"/>
                </a:solidFill>
              </a:rPr>
              <a:t>2</a:t>
            </a:r>
            <a:r>
              <a:rPr lang="ar-JO" dirty="0"/>
              <a:t>=20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038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3728</TotalTime>
  <Words>17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28</cp:revision>
  <dcterms:created xsi:type="dcterms:W3CDTF">2021-11-26T20:04:20Z</dcterms:created>
  <dcterms:modified xsi:type="dcterms:W3CDTF">2022-11-29T18:01:21Z</dcterms:modified>
</cp:coreProperties>
</file>