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2C90-DB22-44E0-893B-1ADC61CDB51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43E5-9CEA-4B4E-A46C-5C3BFA42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43E5-9CEA-4B4E-A46C-5C3BFA42A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43E5-9CEA-4B4E-A46C-5C3BFA42A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50B9-9036-425B-901C-5D16C638E20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9047"/>
            <a:ext cx="9021127" cy="144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75" y="2957376"/>
            <a:ext cx="8350703" cy="2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390661"/>
            <a:ext cx="8921932" cy="414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74" y="4534036"/>
            <a:ext cx="9282657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62" y="217986"/>
            <a:ext cx="6076950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4" y="1445623"/>
            <a:ext cx="5753100" cy="4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77" y="246017"/>
            <a:ext cx="6181725" cy="3555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4414293"/>
            <a:ext cx="7122931" cy="18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50" y="162877"/>
            <a:ext cx="5457825" cy="6329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656" y="603068"/>
            <a:ext cx="1962150" cy="41256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5740" y="5045425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/>
              <a:t>4 –(ب)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403053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217343"/>
            <a:ext cx="8874269" cy="1012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5" y="1806719"/>
            <a:ext cx="790445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231" y="452437"/>
            <a:ext cx="6550453" cy="2387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81" y="2550969"/>
            <a:ext cx="4591050" cy="278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7818" y="2690153"/>
            <a:ext cx="177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 smtClean="0"/>
              <a:t>تنافر</a:t>
            </a:r>
            <a:endParaRPr lang="ar-JO" sz="4800" dirty="0"/>
          </a:p>
        </p:txBody>
      </p:sp>
      <p:sp>
        <p:nvSpPr>
          <p:cNvPr id="5" name="Rectangle 4"/>
          <p:cNvSpPr/>
          <p:nvPr/>
        </p:nvSpPr>
        <p:spPr>
          <a:xfrm>
            <a:off x="348952" y="3373583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 smtClean="0"/>
              <a:t>تتجاذب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75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24" y="679268"/>
            <a:ext cx="9869924" cy="112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02674"/>
            <a:ext cx="7495631" cy="46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" y="572725"/>
            <a:ext cx="9825309" cy="3414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4" y="4408577"/>
            <a:ext cx="9337493" cy="15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330926"/>
            <a:ext cx="10914562" cy="3020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3955732"/>
            <a:ext cx="10556013" cy="22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8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27" y="344124"/>
            <a:ext cx="6496050" cy="522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78" y="1325335"/>
            <a:ext cx="3928656" cy="4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1" y="717776"/>
            <a:ext cx="8258952" cy="3867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7143" y="5086196"/>
            <a:ext cx="5269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 smtClean="0"/>
              <a:t>قوة الجاذبيّة الأرضيّة</a:t>
            </a:r>
            <a:endParaRPr lang="ar-JO" sz="6000" dirty="0"/>
          </a:p>
        </p:txBody>
      </p:sp>
    </p:spTree>
    <p:extLst>
      <p:ext uri="{BB962C8B-B14F-4D97-AF65-F5344CB8AC3E}">
        <p14:creationId xmlns:p14="http://schemas.microsoft.com/office/powerpoint/2010/main" val="397903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5289"/>
            <a:ext cx="9006431" cy="5005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2468" y="5556460"/>
            <a:ext cx="7220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 smtClean="0"/>
              <a:t>اثقل من المكعبات 1 , 2, 3</a:t>
            </a:r>
            <a:endParaRPr lang="ar-JO" sz="4800" dirty="0"/>
          </a:p>
        </p:txBody>
      </p:sp>
    </p:spTree>
    <p:extLst>
      <p:ext uri="{BB962C8B-B14F-4D97-AF65-F5344CB8AC3E}">
        <p14:creationId xmlns:p14="http://schemas.microsoft.com/office/powerpoint/2010/main" val="38899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" y="448354"/>
            <a:ext cx="11884409" cy="173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3080792"/>
            <a:ext cx="10154194" cy="19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1" y="771796"/>
            <a:ext cx="11258437" cy="1266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4" y="2248716"/>
            <a:ext cx="9903687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Widescreen</PresentationFormat>
  <Paragraphs>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4</cp:revision>
  <dcterms:created xsi:type="dcterms:W3CDTF">2022-11-29T17:36:41Z</dcterms:created>
  <dcterms:modified xsi:type="dcterms:W3CDTF">2022-11-29T17:56:13Z</dcterms:modified>
</cp:coreProperties>
</file>