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7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7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2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6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9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0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F131DD-A141-4471-BCF9-C6073EDD7E20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7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7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"/>
            <a:ext cx="12192000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7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080" y="600892"/>
            <a:ext cx="12832080" cy="51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763"/>
            <a:ext cx="12057017" cy="60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11" y="587829"/>
            <a:ext cx="11783506" cy="49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8011"/>
            <a:ext cx="11790366" cy="59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122"/>
            <a:ext cx="11329443" cy="59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5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0" y="418011"/>
            <a:ext cx="11636346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0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431075"/>
            <a:ext cx="11825066" cy="51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416813"/>
            <a:ext cx="11747863" cy="52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7" y="643073"/>
            <a:ext cx="10139906" cy="54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43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23</cp:revision>
  <dcterms:created xsi:type="dcterms:W3CDTF">2021-11-24T18:58:48Z</dcterms:created>
  <dcterms:modified xsi:type="dcterms:W3CDTF">2022-11-29T17:50:57Z</dcterms:modified>
</cp:coreProperties>
</file>