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1" r:id="rId2"/>
    <p:sldId id="382" r:id="rId3"/>
    <p:sldId id="383" r:id="rId4"/>
    <p:sldId id="384" r:id="rId5"/>
    <p:sldId id="376" r:id="rId6"/>
    <p:sldId id="365" r:id="rId7"/>
    <p:sldId id="385" r:id="rId8"/>
    <p:sldId id="386" r:id="rId9"/>
    <p:sldId id="387" r:id="rId10"/>
    <p:sldId id="379" r:id="rId11"/>
    <p:sldId id="380" r:id="rId12"/>
    <p:sldId id="389" r:id="rId13"/>
    <p:sldId id="3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07:34:20.956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EAA140-8B8E-4892-A044-01480ED8B65D}" emma:medium="tactile" emma:mode="ink">
          <msink:context xmlns:msink="http://schemas.microsoft.com/ink/2010/main" type="writingRegion" rotatedBoundingBox="-5374,3093 -3780,3093 -3780,4541 -5374,4541"/>
        </emma:interpretation>
      </emma:emma>
    </inkml:annotationXML>
    <inkml:traceGroup>
      <inkml:annotationXML>
        <emma:emma xmlns:emma="http://www.w3.org/2003/04/emma" version="1.0">
          <emma:interpretation id="{0B85058A-2680-4390-B4E1-7DD48FDA5FB9}" emma:medium="tactile" emma:mode="ink">
            <msink:context xmlns:msink="http://schemas.microsoft.com/ink/2010/main" type="paragraph" rotatedBoundingBox="-5374,3093 -3780,3093 -3780,4541 -5374,4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3C062-C8E1-4FD0-9F78-0EE30D35E7D1}" emma:medium="tactile" emma:mode="ink">
              <msink:context xmlns:msink="http://schemas.microsoft.com/ink/2010/main" type="line" rotatedBoundingBox="-5374,3093 -3780,3093 -3780,4541 -5374,4541"/>
            </emma:interpretation>
          </emma:emma>
        </inkml:annotationXML>
        <inkml:traceGroup>
          <inkml:annotationXML>
            <emma:emma xmlns:emma="http://www.w3.org/2003/04/emma" version="1.0">
              <emma:interpretation id="{5EA51630-3B19-45B8-8DDB-6A2AA4CDF7C0}" emma:medium="tactile" emma:mode="ink">
                <msink:context xmlns:msink="http://schemas.microsoft.com/ink/2010/main" type="inkWord" rotatedBoundingBox="-5374,3093 -3780,3093 -3780,4541 -5374,4541"/>
              </emma:interpretation>
              <emma:one-of disjunction-type="recognition" id="oneOf0">
                <emma:interpretation id="interp0" emma:lang="" emma:confidence="0.5">
                  <emma:literal>33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3,</emma:literal>
                </emma:interpretation>
                <emma:interpretation id="interp3" emma:lang="" emma:confidence="0">
                  <emma:literal>35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61 453 2 0,'0'0'145'16,"-11"-4"-2"-16,11 4-5 0,-9-1 15 0,9 1 0 16,-10-3-1-16,10 3-2 0,-11-4-12 0,11 4-5 15,-5-7-5-15,-1 3-9 0,1-6-16 0,3 3-8 16,1-3-12-16,1-1-1 0,0-4-12 0,4 0-9 15,3-5-4-15,7-4-8 0,1-2-2 0,9-9-2 16,0 1-11-16,5 0 0 0,0 5 2 0,4 2-9 16,-2 0-2-16,2 1-1 0,3 4-2 0,1 4-3 15,-7 6 0-15,-1 0-5 0,-2 5-1 0,2 1-2 16,-2 3 1-16,2 3-2 0,-10 0-2 0,-2 2 0 16,2 5 0-16,-5-2-2 0,1 4 1 0,-4 4 1 15,0 0-3-15,-4-3 3 0,1 7 5 0,-7 2-8 16,-1-3 2-16,-3 8-4 0,-3 2 0 0,-1 0 0 15,-1 0 2-15,-5-5 0 0,2 2 0 0,1-7-1 16,2 3-1-16,0-5-2 0,0-3 3 0,-3-3 0 16,10 1 0-16,-6-4-2 0,5 0 2 0,-2-2 2 15,4-3 1-15,-7 11-2 0,7-11-2 0,0 0 1 16,0 0 0-16,21 0-1 0,-6-7-4 0,4 3 3 16,2 1-3-16,4 1 2 0,7-4 0 0,-1 4-3 15,12-7 4-15,-7 5-1 0,-6 3-3 0,4-1 4 16,1-2-2-16,8 3-1 0,-12 1 1 0,-6 1 2 15,3 2-3-15,-7 1 0 0,-4 0-1 0,1 3 2 16,-4-3-2-16,1 4 3 0,-6 6 0 0,-1-2-2 16,-1 5 2-16,-6-1 6 0,-1 3-6 0,-4 7 0 15,-8 1 1-15,-2 10 2 0,-7 1-2 0,3-2 3 16,-6 0 5-16,-1-3-3 0,-1 1 2 0,2 0-4 16,-2-4 1-16,-3 1 0 0,9-10 2 0,-3 2-2 15,1 1 0-15,1-7 1 0,-5 4 0 0,10-6-5 16,0-6-10-16,2 8-29 0,-1-10-31 0,2 3-39 15,-3-7-47-15,3 2-38 0,-3-4-183 0,-4-6-406 16,0 3 181-16</inkml:trace>
          <inkml:trace contextRef="#ctx0" brushRef="#br0" timeOffset="573.995">-511 741 29 0,'0'0'210'0,"0"0"-19"0,0 0-14 16,-7-10-19-16,7 10-4 0,-1-8-7 0,1 0-6 15,1 0-28-15,4-3-5 0,-2-4-8 0,10-1-7 16,-5-2-8-16,13-4-7 0,-7 0-6 0,12-2-7 16,-3 2-4-16,9-3-11 0,-7 10-1 0,-1-2-4 15,0 4-6-15,1 5-7 0,-3 2 0 0,-1 1-3 16,0 5-6-16,-5 4-1 0,3-2-2 0,2 6-4 16,-7 0 0-16,1 3-2 0,-7 6-2 0,0-1 3 15,0 8 2-15,-5-3-1 0,-3 5 0 0,-6 0 3 16,-1 5 2-16,-4-4-2 0,-5 8 4 0,1-7 0 15,1-1-4-15,0-1-2 0,-2-2 3 0,3-3-5 16,-2-5 1-16,2-2-4 0,5-4 5 0,-1-1-7 16,4-1 2-16,-1-1-5 0,-1-3 1 0,6 2 1 15,1-6-2-15,0 5 1 0,0-5-3 0,0 0 3 16,16-3-6-16,3 2 0 0,-5 0 1 0,15-4 0 16,0 5 3-16,6-1 3 0,-4 1-7 0,3 1 1 15,-4 4-4-15,4-3 1 0,-4 1 3 0,-3 1-5 16,-6 1 2-16,2 2 0 0,-9 0-2 0,7 0 1 15,-8 4-1-15,0 1 3 0,-10 3 0 0,3-1 3 16,-7 0-3-16,-12 11 3 0,-2 0 2 0,-12 7-5 16,-2 6 3-16,-6-1-3 0,-2-1 5 0,-1 2-5 15,-2-5 1-15,-1-3 1 0,8 1-2 0,-1-8-17 16,7-1-23-16,6-7-33 0,6-3-47 0,1-4-57 16,6-2-44-16,2 1-141 0,-1-2-389 0,7-5 173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9A181A0-2C81-4F87-9142-60016C7DDE9F}" emma:medium="tactile" emma:mode="ink">
          <msink:context xmlns:msink="http://schemas.microsoft.com/ink/2010/main" type="writingRegion" rotatedBoundingBox="22563,9448 23235,9448 23235,9518 22563,9518"/>
        </emma:interpretation>
      </emma:emma>
    </inkml:annotationXML>
    <inkml:traceGroup>
      <inkml:annotationXML>
        <emma:emma xmlns:emma="http://www.w3.org/2003/04/emma" version="1.0">
          <emma:interpretation id="{084F0075-7043-4E3D-A1F7-778A07C312B8}" emma:medium="tactile" emma:mode="ink">
            <msink:context xmlns:msink="http://schemas.microsoft.com/ink/2010/main" type="paragraph" rotatedBoundingBox="22563,9448 23235,9448 23235,9518 22563,9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997E3-BC3D-48B4-AEAA-131F29C8E010}" emma:medium="tactile" emma:mode="ink">
              <msink:context xmlns:msink="http://schemas.microsoft.com/ink/2010/main" type="line" rotatedBoundingBox="22563,9448 23235,9448 23235,9518 22563,9518"/>
            </emma:interpretation>
          </emma:emma>
        </inkml:annotationXML>
        <inkml:traceGroup>
          <inkml:annotationXML>
            <emma:emma xmlns:emma="http://www.w3.org/2003/04/emma" version="1.0">
              <emma:interpretation id="{AAB1686F-CED2-49EB-BC83-1B1AE9D9905C}" emma:medium="tactile" emma:mode="ink">
                <msink:context xmlns:msink="http://schemas.microsoft.com/ink/2010/main" type="inkWord" rotatedBoundingBox="22563,9448 23235,9448 23235,9518 22563,9518"/>
              </emma:interpretation>
            </emma:emma>
          </inkml:annotationXML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07:40:29.495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1F0BCE-B91D-4849-A492-30D761BDACCE}" emma:medium="tactile" emma:mode="ink">
          <msink:context xmlns:msink="http://schemas.microsoft.com/ink/2010/main" type="writingRegion" rotatedBoundingBox="8642,5918 17740,5918 17740,6455 8642,6455"/>
        </emma:interpretation>
      </emma:emma>
    </inkml:annotationXML>
    <inkml:traceGroup>
      <inkml:annotationXML>
        <emma:emma xmlns:emma="http://www.w3.org/2003/04/emma" version="1.0">
          <emma:interpretation id="{A7121ABE-661B-4EEB-A553-90FD2889BFA5}" emma:medium="tactile" emma:mode="ink">
            <msink:context xmlns:msink="http://schemas.microsoft.com/ink/2010/main" type="paragraph" rotatedBoundingBox="8642,5918 17740,5918 17740,6455 8642,6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7DF481-CD48-4AF9-86C3-7D28C00DCBED}" emma:medium="tactile" emma:mode="ink">
              <msink:context xmlns:msink="http://schemas.microsoft.com/ink/2010/main" type="line" rotatedBoundingBox="8642,5918 17740,5918 17740,6455 8642,6455"/>
            </emma:interpretation>
          </emma:emma>
        </inkml:annotationXML>
        <inkml:traceGroup>
          <inkml:annotationXML>
            <emma:emma xmlns:emma="http://www.w3.org/2003/04/emma" version="1.0">
              <emma:interpretation id="{DC3A1C80-8732-4A91-B606-3256B4DC4EF4}" emma:medium="tactile" emma:mode="ink">
                <msink:context xmlns:msink="http://schemas.microsoft.com/ink/2010/main" type="inkWord" rotatedBoundingBox="8642,6429 8656,6429 8656,6455 8642,64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3261 621 30 0,'0'0'44'0,"0"0"-2"15,0 0-8-15,0 0 1 0,-9-8-2 0,9 8-9 16,0 0 1-16,0 0-3 0,0 0-3 0,0 0 1 15,0 0 0-15,0 0-12 0,0 0 6 0,0 0-4 16,0 0 0-16,0 0-4 0,0 0 2 0,0 0-4 16,0 0 5-16,0 0-2 0,0 0 1 0,0 0-7 15,0 0 3-15,0 0-2 0,0 0 2 0,0 0 0 16,0 0-2-16,0 0 4 0,0 0-6 0,0 0-2 16,0 0 5-16,0 0 5 0,0 0-2 0,0 0-6 15,0 0 0-15,0 0 6 0,0 0-3 0,0 0-2 16,0 0 0-16,0 0 1 0,0 0 2 0,0 0-4 15,-5 19-1-15,5-19 1 0,0 0-1 0,0 0-5 16,0 0 4-16,0 0-2 0,0 0 9 0,0 0-4 16,0 0-1-16,0 0 2 0,0 7-5 0,0-7 11 15,0 0-3-15,0 0 5 0,0 0-5 0,0 0-1 16,0 0 6-16,0 0 2 0,0 0-2 0,0 0-6 16,0 0 7-16,0 0-8 0,0 0 5 0,0 0-1 15,0 0 5-15,0 0-6 0,0 0 0 0,0 0 2 16,0 0 0-16,0 0-7 0,0 0 1 0,0 0 2 15,0 0 1-15,0 0-11 0,0 0 10 0,0 0-2 0,0 0 3 16,0 0 0-16,0 0-2 0,0 0 7 16,0 0-7-16,0 0-6 0,0 0 8 0,0 0-2 15,0 0 3-15,0 0 1 0,0 0 0 0,0 0-2 16,0 0-4-16,0 0 6 0,0 0-5 0,0 0 1 0,0 0 1 16,0 0 3-16,0 0-9 0,0 0-4 0,0 0 5 15,0 0 4-15,0 0 1 0,0 0-3 16,0 0-2-16,0 0 6 0,0 0 0 0,0 0-2 15,0 0-2-15,0 0-3 0,0 0 5 0,0 0-3 0,0 0-2 16,0 0-8-16,0 0 6 0,0 0-9 0,0 0 1 16,0 0-9-16,0 0-18 0,0 0-14 0,0 0-42 15,0 0-102-15,0 0 45 0</inkml:trace>
        </inkml:traceGroup>
        <inkml:traceGroup>
          <inkml:annotationXML>
            <emma:emma xmlns:emma="http://www.w3.org/2003/04/emma" version="1.0">
              <emma:interpretation id="{307D0EAA-E863-420E-B413-02410E5BCDC0}" emma:medium="tactile" emma:mode="ink">
                <msink:context xmlns:msink="http://schemas.microsoft.com/ink/2010/main" type="inkWord" rotatedBoundingBox="17732,5918 17740,5918 17740,5937 17732,5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614.999">12337 121 2 0,'0'0'25'0,"0"0"2"0,0 0-4 0,0 0-4 0,0 0 3 16,0 0-5-16,0 0 0 0,0 0-5 16,0 0-2-16,0 0 5 0,0 0-1 0,0 0 2 15,0 0 2-15,0 0-4 0,0 0 5 0,0 0-3 16,0 0 2-16,0 0-2 0,0 0 4 0,0 0-3 16,0 0 3-16,0 0 0 0,0 0-6 0,0 0 2 0,0 0 6 15,0 0-7-15,0 0 2 0,0 0 0 16,0 0 0-16,0 0-3 0,0 0-5 0,0 0-1 15,0 0 3-15,0 0-1 0,0 0-3 0,0 0-4 16,0 0 2-16,0 0 5 0,0 0-3 0,0 0 2 0,0 0-2 16,0 0-3-16,0 0 0 0,8-6-1 0,-8 6-2 15,0 0 4-15,0 0-4 0,0 0 3 16,0 0-4-16,0 0 4 0,0 0-4 0,0 0 5 16,0 0-15-16,0 0 14 0,0-6-2 0,0 6-4 15,0 0 3-15,0 0 1 0,0 0 2 0,0 0 1 0,0 0-7 16,0-7 6-16,0 7-9 0,0 0 4 0,0 0 3 15,0 0 0-15,0 0 1 0,0 0-6 0,0 0 4 16,0 0 2-16,0 0-1 0,0 0-9 16,0 0-6-16,0 0-18 0,0 0-71 0,0 0-109 0,0 0 48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9FEC1-DF78-4FF6-A3CE-2F8BC7679399}" type="datetimeFigureOut">
              <a:rPr lang="ar-EG" smtClean="0"/>
              <a:pPr/>
              <a:t>06/05/1444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6E0E3-8774-43E6-9A6B-DC4D9E4465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350962"/>
            <a:ext cx="8763000" cy="177323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ar-S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2" charset="-78"/>
              </a:rPr>
              <a:t>الضرب في</a:t>
            </a:r>
            <a:r>
              <a:rPr lang="ar-JO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2" charset="-78"/>
              </a:rPr>
              <a:t>2</a:t>
            </a:r>
            <a:endParaRPr lang="ar-EG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-1934433" y="1113545"/>
              <a:ext cx="574200" cy="521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48113" y="1093025"/>
                <a:ext cx="6094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1371600" y="7620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77064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9927" y="698956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68856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42672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96937" y="4256111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2946" y="422147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89611" y="4256111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5620" y="422147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89611" y="521415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62946" y="5122718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96937" y="51054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37855" y="5232856"/>
            <a:ext cx="457200" cy="672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287238" y="523908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4235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8991600" cy="417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9714" y="5410200"/>
            <a:ext cx="517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https://wordwall.net/resource/11872903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3111327" y="2130545"/>
              <a:ext cx="3275280" cy="193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0527" y="2120105"/>
                <a:ext cx="3296880" cy="214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1752600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6365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32924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9413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5649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98597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95324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92051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19375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61743" y="2057400"/>
            <a:ext cx="60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6527" y="3733800"/>
            <a:ext cx="75044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 آية=2×7</a:t>
            </a:r>
          </a:p>
          <a:p>
            <a:pPr algn="ctr"/>
            <a:r>
              <a:rPr lang="ar-JO" dirty="0"/>
              <a:t>14=2+2+2+2+2+2+2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3245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498"/>
            <a:ext cx="8839200" cy="67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919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200" y="76200"/>
            <a:ext cx="11277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945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0" y="27708"/>
            <a:ext cx="11493141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185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2075" y="304800"/>
            <a:ext cx="105060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688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9" y="228600"/>
            <a:ext cx="8886431" cy="655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6F28BD-EE17-496C-BFA7-322306E9A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2509642"/>
            <a:ext cx="5336682" cy="19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5383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"/>
            <a:ext cx="830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0008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8763000" cy="26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05000" y="4648200"/>
            <a:ext cx="51054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قلما=2*10</a:t>
            </a:r>
            <a:endParaRPr lang="ar-EG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00400" y="3048000"/>
            <a:ext cx="3200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8305800" y="381000"/>
            <a:ext cx="609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3600" y="381000"/>
            <a:ext cx="11190220" cy="62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899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4F6E0-3D3C-4AB1-9A8F-80ABDBC5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F90B1-2412-4D63-91FD-D581DF51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" y="3675185"/>
            <a:ext cx="9144000" cy="3182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A251C-F9FA-4BC4-B092-75F486A4474A}"/>
              </a:ext>
            </a:extLst>
          </p:cNvPr>
          <p:cNvSpPr/>
          <p:nvPr/>
        </p:nvSpPr>
        <p:spPr>
          <a:xfrm>
            <a:off x="1828800" y="4419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F5CAF-5B43-432C-AF89-421827DE67C2}"/>
              </a:ext>
            </a:extLst>
          </p:cNvPr>
          <p:cNvSpPr/>
          <p:nvPr/>
        </p:nvSpPr>
        <p:spPr>
          <a:xfrm>
            <a:off x="5791200" y="417341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55B20-C48B-4F8C-8F07-D429022D9B5A}"/>
              </a:ext>
            </a:extLst>
          </p:cNvPr>
          <p:cNvSpPr/>
          <p:nvPr/>
        </p:nvSpPr>
        <p:spPr>
          <a:xfrm>
            <a:off x="5943602" y="5029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1CD17-3098-4CBE-90F4-7A493F928A31}"/>
              </a:ext>
            </a:extLst>
          </p:cNvPr>
          <p:cNvSpPr/>
          <p:nvPr/>
        </p:nvSpPr>
        <p:spPr>
          <a:xfrm>
            <a:off x="5943602" y="5883442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E634A-44B8-4BB0-88E7-29BAE021E178}"/>
              </a:ext>
            </a:extLst>
          </p:cNvPr>
          <p:cNvSpPr/>
          <p:nvPr/>
        </p:nvSpPr>
        <p:spPr>
          <a:xfrm>
            <a:off x="1828800" y="5859379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9E1D8-5025-4414-B1B9-F4E4FF78F49F}"/>
              </a:ext>
            </a:extLst>
          </p:cNvPr>
          <p:cNvSpPr/>
          <p:nvPr/>
        </p:nvSpPr>
        <p:spPr>
          <a:xfrm>
            <a:off x="7315200" y="2286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7CB66-1C32-4E32-A02A-8D59482057C6}"/>
              </a:ext>
            </a:extLst>
          </p:cNvPr>
          <p:cNvSpPr/>
          <p:nvPr/>
        </p:nvSpPr>
        <p:spPr>
          <a:xfrm>
            <a:off x="3048000" y="2312378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429FC5-60EC-4795-8D5F-D0039DF8EF8C}"/>
              </a:ext>
            </a:extLst>
          </p:cNvPr>
          <p:cNvSpPr/>
          <p:nvPr/>
        </p:nvSpPr>
        <p:spPr>
          <a:xfrm>
            <a:off x="685800" y="2286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AE427-8E8D-4652-BD7A-69D4379EAE2B}"/>
              </a:ext>
            </a:extLst>
          </p:cNvPr>
          <p:cNvSpPr/>
          <p:nvPr/>
        </p:nvSpPr>
        <p:spPr>
          <a:xfrm>
            <a:off x="1981200" y="2410326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E75BE-F951-4825-B30D-E1DA482BA898}"/>
              </a:ext>
            </a:extLst>
          </p:cNvPr>
          <p:cNvSpPr/>
          <p:nvPr/>
        </p:nvSpPr>
        <p:spPr>
          <a:xfrm>
            <a:off x="1828800" y="5126687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A73AC-17F2-457E-B712-05D4C86B7315}"/>
              </a:ext>
            </a:extLst>
          </p:cNvPr>
          <p:cNvSpPr/>
          <p:nvPr/>
        </p:nvSpPr>
        <p:spPr>
          <a:xfrm>
            <a:off x="4953000" y="2269958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C1757D-E3AD-43B9-8497-C6B916EC6DC4}"/>
              </a:ext>
            </a:extLst>
          </p:cNvPr>
          <p:cNvSpPr/>
          <p:nvPr/>
        </p:nvSpPr>
        <p:spPr>
          <a:xfrm>
            <a:off x="6212303" y="2383026"/>
            <a:ext cx="762000" cy="44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259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582024" cy="42910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AACA5F-CB46-4F47-966F-65655F219155}"/>
              </a:ext>
            </a:extLst>
          </p:cNvPr>
          <p:cNvSpPr/>
          <p:nvPr/>
        </p:nvSpPr>
        <p:spPr>
          <a:xfrm>
            <a:off x="2057400" y="4800600"/>
            <a:ext cx="423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https://wordwall.net/ar/resource/27244362</a:t>
            </a:r>
          </a:p>
        </p:txBody>
      </p:sp>
    </p:spTree>
    <p:extLst>
      <p:ext uri="{BB962C8B-B14F-4D97-AF65-F5344CB8AC3E}">
        <p14:creationId xmlns:p14="http://schemas.microsoft.com/office/powerpoint/2010/main" val="142073679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6825</TotalTime>
  <Words>69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Andalus</vt:lpstr>
      <vt:lpstr>Arial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</dc:title>
  <dc:creator>Abdelhafid</dc:creator>
  <cp:lastModifiedBy>s.kakish</cp:lastModifiedBy>
  <cp:revision>106</cp:revision>
  <dcterms:created xsi:type="dcterms:W3CDTF">2006-08-16T00:00:00Z</dcterms:created>
  <dcterms:modified xsi:type="dcterms:W3CDTF">2022-11-29T17:49:41Z</dcterms:modified>
</cp:coreProperties>
</file>