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EB26D-D127-4AC8-82CD-1ECC33F210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0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0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37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9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3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2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6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-Xt4UDk7Kz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rR95Cbcjzu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PnwLv6khwk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dSFja7Jsg6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IheBIlt2s20&amp;feature=emb_lo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JeVSmq1Nrp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9 “Decimals and percentages”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348F0CF-6996-47EF-BFB8-2DD27BC37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E4E6-0329-4183-84B5-3FD408B2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782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/>
              <a:t>Changing fractions to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It is easy to write a fraction with a denominator of 100 as a percentage.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/>
                  <a:t> = 67%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You can change any fraction to a percentage by writing it with a denominator of 100.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  <a:blipFill>
                <a:blip r:embed="rId3"/>
                <a:stretch>
                  <a:fillRect l="-596" r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AB2DFE2-EF5E-45E7-A88C-A1661334A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331" y="4136309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F30079-1304-412D-A26D-9904BBA52870}"/>
              </a:ext>
            </a:extLst>
          </p:cNvPr>
          <p:cNvSpPr/>
          <p:nvPr/>
        </p:nvSpPr>
        <p:spPr>
          <a:xfrm>
            <a:off x="6175822" y="5681167"/>
            <a:ext cx="2160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135, Ex. 9D</a:t>
            </a:r>
          </a:p>
          <a:p>
            <a:r>
              <a:rPr lang="en-US" dirty="0"/>
              <a:t>Q1 + 2 + 3 + 4 + 5 + 6 + 7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871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4FB9-2BEB-4E88-BC21-B7747459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9361040" cy="1320800"/>
          </a:xfrm>
        </p:spPr>
        <p:txBody>
          <a:bodyPr/>
          <a:lstStyle/>
          <a:p>
            <a:r>
              <a:rPr lang="en-US" dirty="0"/>
              <a:t>Expressing decimals as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To write decimals as percentages you can first write your decimal as a fraction with denominator 100.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0.5 as a percentage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dirty="0"/>
                  <a:t>= 50%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 quicker way to change a decimal to a percentage is to </a:t>
                </a:r>
                <a:r>
                  <a:rPr lang="en-US" u="sng" dirty="0"/>
                  <a:t>multiply by 100.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0.471 as a percentage: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0.471 x 100 (move the decimal point to the </a:t>
                </a:r>
                <a:r>
                  <a:rPr lang="en-US" b="1" dirty="0"/>
                  <a:t>right</a:t>
                </a:r>
                <a:r>
                  <a:rPr lang="en-US" dirty="0"/>
                  <a:t> 2 decimals places)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So, 0.471 x 100 = </a:t>
                </a:r>
                <a:r>
                  <a:rPr lang="en-US" b="1" dirty="0"/>
                  <a:t>47.1%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  <a:blipFill>
                <a:blip r:embed="rId2"/>
                <a:stretch>
                  <a:fillRect l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03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7AA1C-D01D-478D-9CFD-0199D0953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https://www.youtube.com/watch?v=-Xt4UDk7Kzw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CA6B40-5D26-4BDE-B4BA-D8DD52678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AC5487-D338-4D5C-9AC0-79F1718B1AEA}"/>
              </a:ext>
            </a:extLst>
          </p:cNvPr>
          <p:cNvSpPr/>
          <p:nvPr/>
        </p:nvSpPr>
        <p:spPr>
          <a:xfrm>
            <a:off x="5436096" y="4547980"/>
            <a:ext cx="28713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135, Ex. 9D</a:t>
            </a:r>
          </a:p>
          <a:p>
            <a:r>
              <a:rPr lang="en-US" dirty="0"/>
              <a:t>Q1 + 3 + 4 + 5 + 7 + 8</a:t>
            </a:r>
          </a:p>
          <a:p>
            <a:endParaRPr lang="en-US" dirty="0"/>
          </a:p>
          <a:p>
            <a:r>
              <a:rPr lang="en-US" b="1" u="sng" dirty="0"/>
              <a:t>P.137, Ex. 9E</a:t>
            </a:r>
          </a:p>
          <a:p>
            <a:r>
              <a:rPr lang="en-US" dirty="0"/>
              <a:t>Q1 + 3 + 4 + 5 + 7 + 8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1688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7FE0-3488-47A7-AFF6-8EB2DCE3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064896" cy="1320800"/>
          </a:xfrm>
        </p:spPr>
        <p:txBody>
          <a:bodyPr/>
          <a:lstStyle/>
          <a:p>
            <a:r>
              <a:rPr lang="en-US" dirty="0"/>
              <a:t>Finding percentages of amounts.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Percentages are often used in everyday transactions.</a:t>
                </a:r>
              </a:p>
              <a:p>
                <a:r>
                  <a:rPr lang="en-US" i="1" dirty="0"/>
                  <a:t>For example: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In each case you have to find </a:t>
                </a:r>
                <a:r>
                  <a:rPr lang="en-US" b="1" dirty="0"/>
                  <a:t>the percentage of an amount </a:t>
                </a:r>
                <a:r>
                  <a:rPr lang="en-US" dirty="0"/>
                  <a:t>to find the discount or the tax.</a:t>
                </a:r>
              </a:p>
              <a:p>
                <a:r>
                  <a:rPr lang="en-US" i="1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     Find 25% of 100 JD.</a:t>
                </a:r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 x 100 = </a:t>
                </a:r>
                <a:r>
                  <a:rPr lang="en-US" b="1" dirty="0"/>
                  <a:t>25 JD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  <a:blipFill>
                <a:blip r:embed="rId2"/>
                <a:stretch>
                  <a:fillRect l="-158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xplosion: 8 Points 3">
            <a:extLst>
              <a:ext uri="{FF2B5EF4-FFF2-40B4-BE49-F238E27FC236}">
                <a16:creationId xmlns:a16="http://schemas.microsoft.com/office/drawing/2014/main" id="{ADACD65F-2968-44AD-B279-05F70C4F0D77}"/>
              </a:ext>
            </a:extLst>
          </p:cNvPr>
          <p:cNvSpPr/>
          <p:nvPr/>
        </p:nvSpPr>
        <p:spPr>
          <a:xfrm>
            <a:off x="820442" y="1258776"/>
            <a:ext cx="2592288" cy="237626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64247-4895-4EBC-9A9B-D715EA07A963}"/>
              </a:ext>
            </a:extLst>
          </p:cNvPr>
          <p:cNvSpPr txBox="1"/>
          <p:nvPr/>
        </p:nvSpPr>
        <p:spPr>
          <a:xfrm>
            <a:off x="1278200" y="2161008"/>
            <a:ext cx="179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Discount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44B07CE7-F1AD-4F4A-A1FB-9E1205443CD3}"/>
              </a:ext>
            </a:extLst>
          </p:cNvPr>
          <p:cNvSpPr/>
          <p:nvPr/>
        </p:nvSpPr>
        <p:spPr>
          <a:xfrm>
            <a:off x="4139952" y="1226674"/>
            <a:ext cx="3244884" cy="2304256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0ABD2-78B0-4A7D-91B9-50F0733CA9B9}"/>
              </a:ext>
            </a:extLst>
          </p:cNvPr>
          <p:cNvSpPr txBox="1"/>
          <p:nvPr/>
        </p:nvSpPr>
        <p:spPr>
          <a:xfrm flipH="1">
            <a:off x="4877777" y="2055636"/>
            <a:ext cx="1682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Tax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15 %</a:t>
            </a:r>
          </a:p>
        </p:txBody>
      </p:sp>
    </p:spTree>
    <p:extLst>
      <p:ext uri="{BB962C8B-B14F-4D97-AF65-F5344CB8AC3E}">
        <p14:creationId xmlns:p14="http://schemas.microsoft.com/office/powerpoint/2010/main" val="112140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F0AC-A270-456A-ADAC-A1D7BF3D1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https://www.youtube.com/watch?v=rR95Cbcjzus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20DA3-9FA2-495A-B2C5-7E893B356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1A2BA6-48CD-4724-8939-C5B1D2201CDA}"/>
              </a:ext>
            </a:extLst>
          </p:cNvPr>
          <p:cNvSpPr/>
          <p:nvPr/>
        </p:nvSpPr>
        <p:spPr>
          <a:xfrm>
            <a:off x="5436096" y="4547980"/>
            <a:ext cx="2871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140, Ex. 9F</a:t>
            </a:r>
          </a:p>
          <a:p>
            <a:r>
              <a:rPr lang="en-US" dirty="0"/>
              <a:t>Q1 + 2 + 3 + 5 + 6 + 7 + 8 + 10 + 11 + 13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2860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16F-EC25-4A0A-85DB-D316B388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6237"/>
            <a:ext cx="7848872" cy="1320800"/>
          </a:xfrm>
        </p:spPr>
        <p:txBody>
          <a:bodyPr/>
          <a:lstStyle/>
          <a:p>
            <a:r>
              <a:rPr lang="en-US" dirty="0"/>
              <a:t>Comparing decimals and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F3A5-E9FC-4326-B4AC-A78D58628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31935"/>
            <a:ext cx="7992888" cy="60260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good way to compare decimals is to write all the numbers with the same number of decimal places.</a:t>
            </a:r>
          </a:p>
          <a:p>
            <a:pPr>
              <a:lnSpc>
                <a:spcPct val="150000"/>
              </a:lnSpc>
            </a:pPr>
            <a:r>
              <a:rPr lang="en-US" dirty="0"/>
              <a:t>One way to compare two fractions is to write them with the same denominators.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DD361A-9A8B-4CD1-BAD1-51A3FF9E8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E39EBE-C05F-48C4-B603-7D8899E61DE1}"/>
              </a:ext>
            </a:extLst>
          </p:cNvPr>
          <p:cNvSpPr/>
          <p:nvPr/>
        </p:nvSpPr>
        <p:spPr>
          <a:xfrm>
            <a:off x="5436096" y="4547980"/>
            <a:ext cx="28713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143, Ex. 9H</a:t>
            </a:r>
          </a:p>
          <a:p>
            <a:r>
              <a:rPr lang="en-US" dirty="0"/>
              <a:t>Q1 + 2 + 3 + 6</a:t>
            </a:r>
          </a:p>
          <a:p>
            <a:endParaRPr lang="en-US" b="1" dirty="0"/>
          </a:p>
          <a:p>
            <a:r>
              <a:rPr lang="en-US" b="1" u="sng" dirty="0"/>
              <a:t>P.144, Ex. 9I</a:t>
            </a:r>
          </a:p>
          <a:p>
            <a:r>
              <a:rPr lang="en-US" b="1" dirty="0"/>
              <a:t>Q2 + 6 + 7</a:t>
            </a:r>
          </a:p>
        </p:txBody>
      </p:sp>
    </p:spTree>
    <p:extLst>
      <p:ext uri="{BB962C8B-B14F-4D97-AF65-F5344CB8AC3E}">
        <p14:creationId xmlns:p14="http://schemas.microsoft.com/office/powerpoint/2010/main" val="54687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4F04-CA02-4946-9278-0730DB0A0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6237"/>
            <a:ext cx="7560840" cy="1320800"/>
          </a:xfrm>
        </p:spPr>
        <p:txBody>
          <a:bodyPr/>
          <a:lstStyle/>
          <a:p>
            <a:r>
              <a:rPr lang="en-US" dirty="0"/>
              <a:t>Adding and subtracting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B2CD-4BCE-46DB-B02E-4E5C0E188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1935"/>
            <a:ext cx="8064896" cy="518935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Adding or subtracting decimals is similar to adding or subtracting whole numbers.</a:t>
            </a:r>
          </a:p>
          <a:p>
            <a:pPr>
              <a:lnSpc>
                <a:spcPct val="150000"/>
              </a:lnSpc>
            </a:pPr>
            <a:r>
              <a:rPr lang="en-US" dirty="0"/>
              <a:t>Write down the numbers, one under the other, with the </a:t>
            </a:r>
            <a:r>
              <a:rPr lang="en-US" b="1" dirty="0"/>
              <a:t>decimal</a:t>
            </a:r>
            <a:r>
              <a:rPr lang="en-US" dirty="0"/>
              <a:t> points lined up.</a:t>
            </a:r>
          </a:p>
          <a:p>
            <a:pPr>
              <a:lnSpc>
                <a:spcPct val="150000"/>
              </a:lnSpc>
            </a:pPr>
            <a:r>
              <a:rPr lang="en-US" dirty="0"/>
              <a:t>Put in zeros so the numbers have the same length.</a:t>
            </a:r>
          </a:p>
          <a:p>
            <a:pPr>
              <a:lnSpc>
                <a:spcPct val="150000"/>
              </a:lnSpc>
            </a:pPr>
            <a:r>
              <a:rPr lang="en-US" dirty="0"/>
              <a:t>Then </a:t>
            </a:r>
            <a:r>
              <a:rPr lang="en-US" b="1" dirty="0"/>
              <a:t>add</a:t>
            </a:r>
            <a:r>
              <a:rPr lang="en-US" dirty="0"/>
              <a:t>, using column addition, remembering to put the </a:t>
            </a:r>
            <a:r>
              <a:rPr lang="en-US" b="1" dirty="0"/>
              <a:t>decimal</a:t>
            </a:r>
            <a:r>
              <a:rPr lang="en-US" dirty="0"/>
              <a:t> point in the answer.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64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C9FCD-01E5-4AAA-A525-15E533D1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https://www.youtube.com/watch?v=PnwLv6khwk8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A36CD-D67A-481C-B859-41DD4C170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A3996A-6F73-4ECE-A7AE-883B1C86DEBF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145, Ex. 9J</a:t>
            </a:r>
          </a:p>
          <a:p>
            <a:r>
              <a:rPr lang="en-US" dirty="0"/>
              <a:t>Q1 + 2 + 4 + 5 + 6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4906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3735-4E3E-49BD-83A4-B112B739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291"/>
            <a:ext cx="6347713" cy="1320800"/>
          </a:xfrm>
        </p:spPr>
        <p:txBody>
          <a:bodyPr/>
          <a:lstStyle/>
          <a:p>
            <a:r>
              <a:rPr lang="en-US" dirty="0"/>
              <a:t>Multiplying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17EB6-4F93-45F8-B838-CDE87C4B5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06839"/>
            <a:ext cx="8136904" cy="55304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If you already know how to multiply, then multiplying decimals will be easy, there is just one extra step you need to take:</a:t>
            </a:r>
          </a:p>
          <a:p>
            <a:pPr>
              <a:lnSpc>
                <a:spcPct val="150000"/>
              </a:lnSpc>
            </a:pPr>
            <a:r>
              <a:rPr lang="en-US" dirty="0"/>
              <a:t>Multiply normally, ignoring the decimal points.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Then</a:t>
            </a:r>
            <a:r>
              <a:rPr lang="en-US" dirty="0"/>
              <a:t> put the decimal point in the answer - it will have as many decimal places as the two original numbers combined.</a:t>
            </a:r>
          </a:p>
          <a:p>
            <a:pPr>
              <a:lnSpc>
                <a:spcPct val="150000"/>
              </a:lnSpc>
            </a:pPr>
            <a:r>
              <a:rPr lang="en-US" b="1" u="sng" dirty="0"/>
              <a:t>Example</a:t>
            </a:r>
            <a:r>
              <a:rPr lang="en-US" dirty="0"/>
              <a:t>: 3.12 x 2.1=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Multiply </a:t>
            </a:r>
            <a:r>
              <a:rPr lang="en-US" b="1" dirty="0"/>
              <a:t>without</a:t>
            </a:r>
            <a:r>
              <a:rPr lang="en-US" dirty="0"/>
              <a:t> the decimal points: 312 x 21 = 6552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 3.12 has </a:t>
            </a:r>
            <a:r>
              <a:rPr lang="en-US" b="1" dirty="0"/>
              <a:t>two</a:t>
            </a:r>
            <a:r>
              <a:rPr lang="en-US" dirty="0"/>
              <a:t> decimal places , 2.1 has </a:t>
            </a:r>
            <a:r>
              <a:rPr lang="en-US" b="1" dirty="0"/>
              <a:t>one</a:t>
            </a:r>
            <a:r>
              <a:rPr lang="en-US" dirty="0"/>
              <a:t> decimal place.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So, the answer has </a:t>
            </a:r>
            <a:r>
              <a:rPr lang="en-US" b="1" dirty="0"/>
              <a:t>three </a:t>
            </a:r>
            <a:r>
              <a:rPr lang="en-US" dirty="0"/>
              <a:t>decimal places = </a:t>
            </a:r>
            <a:r>
              <a:rPr lang="en-US" b="1" dirty="0"/>
              <a:t>6.552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4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0B1E-C265-4A52-8DD4-FEDFA3108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https://www.youtube.com/watch?v=dSFja7Jsg6c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B0805E-0E71-4083-B3FD-9F8887CFB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DC2E66D-0882-4E75-83C3-76231FCC46DA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147, Ex. 9K</a:t>
            </a:r>
          </a:p>
          <a:p>
            <a:r>
              <a:rPr lang="en-US" dirty="0"/>
              <a:t>Q4 + 5 + 6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97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Decimal Number (based on the number 10) contains a </a:t>
            </a:r>
            <a:r>
              <a:rPr lang="en-US" b="1" dirty="0"/>
              <a:t>Decimal Point.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28153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90DC-968E-42E7-8E27-CE1A606BD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347713" cy="1320800"/>
          </a:xfrm>
        </p:spPr>
        <p:txBody>
          <a:bodyPr/>
          <a:lstStyle/>
          <a:p>
            <a:r>
              <a:rPr lang="en-US" dirty="0"/>
              <a:t>Dividing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69A57-20CE-4902-BCDE-5B706896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60400"/>
            <a:ext cx="7416824" cy="5216872"/>
          </a:xfrm>
        </p:spPr>
        <p:txBody>
          <a:bodyPr/>
          <a:lstStyle/>
          <a:p>
            <a:r>
              <a:rPr lang="en-US" b="1" dirty="0"/>
              <a:t>The rules to divide a decimal by a whole number are:</a:t>
            </a:r>
            <a:endParaRPr lang="en-US" dirty="0"/>
          </a:p>
          <a:p>
            <a:r>
              <a:rPr lang="en-US" dirty="0"/>
              <a:t> Divide as in division of numbers ignoring the decimal point.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When you reach the tenths digit, place the decimal in the quotient.</a:t>
            </a:r>
          </a:p>
          <a:p>
            <a:r>
              <a:rPr lang="en-US" dirty="0"/>
              <a:t>Example: 7.52 ÷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C23E03-3E96-4755-A94D-4DADF7F78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109" y="2741216"/>
            <a:ext cx="1815891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55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E467-B22B-42C0-AAC5-5ACFD8664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5040560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https://www.youtube.com/watch?v=IheBIlt2s20&amp;feature=emb_logo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4359D8-7AD8-4D60-89E7-650641B13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258886-4C44-4053-9AA2-47CF8D46D53D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148, Ex. 9L</a:t>
            </a:r>
          </a:p>
          <a:p>
            <a:r>
              <a:rPr lang="en-US" dirty="0"/>
              <a:t>Q1 + 2 + 3 + 4 + 5 + 6 + 7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70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Place value.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88" y="908720"/>
            <a:ext cx="8424936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we write numbers, the </a:t>
            </a:r>
            <a:r>
              <a:rPr lang="en-US" b="1" dirty="0"/>
              <a:t>position</a:t>
            </a:r>
            <a:r>
              <a:rPr lang="en-US" dirty="0"/>
              <a:t> (or "</a:t>
            </a:r>
            <a:r>
              <a:rPr lang="en-US" b="1" dirty="0"/>
              <a:t>place</a:t>
            </a:r>
            <a:r>
              <a:rPr lang="en-US" dirty="0"/>
              <a:t>") of each digit is important.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buNone/>
            </a:pPr>
            <a:r>
              <a:rPr lang="en-US" dirty="0"/>
              <a:t>   In the number </a:t>
            </a:r>
            <a:r>
              <a:rPr lang="en-US" b="1" dirty="0"/>
              <a:t>327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"7" is in the </a:t>
            </a:r>
            <a:r>
              <a:rPr lang="en-US" b="1" dirty="0"/>
              <a:t>Ones</a:t>
            </a:r>
            <a:r>
              <a:rPr lang="en-US" dirty="0"/>
              <a:t> position, meaning 7 ones (which is 7),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"2" is in the </a:t>
            </a:r>
            <a:r>
              <a:rPr lang="en-US" b="1" dirty="0"/>
              <a:t>Tens</a:t>
            </a:r>
            <a:r>
              <a:rPr lang="en-US" dirty="0"/>
              <a:t> position meaning 2 tens (which is 20),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and the "3" is in the </a:t>
            </a:r>
            <a:r>
              <a:rPr lang="en-US" b="1" dirty="0"/>
              <a:t>Hundreds</a:t>
            </a:r>
            <a:r>
              <a:rPr lang="en-US" dirty="0"/>
              <a:t> position, meaning 300.</a:t>
            </a:r>
          </a:p>
          <a:p>
            <a:pPr>
              <a:lnSpc>
                <a:spcPct val="150000"/>
              </a:lnSpc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decimal number: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68643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decimals by powers of 10.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96" y="1412776"/>
            <a:ext cx="845311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1768"/>
            <a:ext cx="83529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7768FA-0EF8-4953-87E8-953BFCB84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417377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AE0D916-93F5-432F-A4B9-7F25AE1E1E49}"/>
              </a:ext>
            </a:extLst>
          </p:cNvPr>
          <p:cNvSpPr/>
          <p:nvPr/>
        </p:nvSpPr>
        <p:spPr>
          <a:xfrm>
            <a:off x="5589439" y="57460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131, Ex 9A</a:t>
            </a:r>
          </a:p>
          <a:p>
            <a:r>
              <a:rPr lang="en-US" dirty="0"/>
              <a:t>Q1 + 2 + 3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3152-85AA-4F62-B4EA-FFFEE77F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98" y="116632"/>
            <a:ext cx="8183880" cy="1051560"/>
          </a:xfrm>
        </p:spPr>
        <p:txBody>
          <a:bodyPr/>
          <a:lstStyle/>
          <a:p>
            <a:r>
              <a:rPr lang="en-US" dirty="0"/>
              <a:t>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083-0102-4850-8A38-BD184497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Rounding means making a number </a:t>
            </a:r>
            <a:r>
              <a:rPr lang="en-US" b="1" dirty="0"/>
              <a:t>simpler</a:t>
            </a:r>
            <a:r>
              <a:rPr lang="en-US" dirty="0"/>
              <a:t> but keeping its value close to what it was.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 result is less accurate but easier to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4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8FB9-02DB-444B-80D5-40153D44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501"/>
            <a:ext cx="8183880" cy="1051560"/>
          </a:xfrm>
        </p:spPr>
        <p:txBody>
          <a:bodyPr/>
          <a:lstStyle/>
          <a:p>
            <a:r>
              <a:rPr lang="en-US" dirty="0"/>
              <a:t>How to round numbers?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51AF-AFAD-4DDA-88B1-2E1C560A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7601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Decide which is the last digit to </a:t>
            </a:r>
            <a:r>
              <a:rPr lang="en-US" b="1" dirty="0"/>
              <a:t>keep.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Leave it the same if the </a:t>
            </a:r>
            <a:r>
              <a:rPr lang="en-US" b="1" dirty="0"/>
              <a:t>next digit</a:t>
            </a:r>
            <a:r>
              <a:rPr lang="en-US" dirty="0"/>
              <a:t> is less than 5 (this is called </a:t>
            </a:r>
            <a:r>
              <a:rPr lang="en-US" i="1" dirty="0"/>
              <a:t>rounding down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/>
              <a:t>But increase it by 1 if the next digit is 5 or more (this is called </a:t>
            </a:r>
            <a:r>
              <a:rPr lang="en-US" i="1" dirty="0"/>
              <a:t>rounding up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9D3A9-59A5-4075-92FF-74AB88B54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956" y="393305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DEA230-07EB-47DB-99F3-B5F3566A7BAF}"/>
              </a:ext>
            </a:extLst>
          </p:cNvPr>
          <p:cNvSpPr/>
          <p:nvPr/>
        </p:nvSpPr>
        <p:spPr>
          <a:xfrm>
            <a:off x="5796136" y="54840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133, Ex 9B</a:t>
            </a:r>
          </a:p>
          <a:p>
            <a:r>
              <a:rPr lang="en-US" dirty="0"/>
              <a:t>Q2 + 3 +4 + 9 + 10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94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4ADDB-530C-4FCB-9960-E7C01466F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7" y="260648"/>
            <a:ext cx="8183880" cy="1051560"/>
          </a:xfrm>
        </p:spPr>
        <p:txBody>
          <a:bodyPr/>
          <a:lstStyle/>
          <a:p>
            <a:r>
              <a:rPr lang="en-US" dirty="0"/>
              <a:t>Understanding percentages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sz="3200" dirty="0"/>
                  <a:t>a </a:t>
                </a:r>
                <a:r>
                  <a:rPr lang="en-US" sz="3200" b="1" dirty="0"/>
                  <a:t>percentage </a:t>
                </a:r>
                <a:r>
                  <a:rPr lang="en-US" dirty="0"/>
                  <a:t>is a number or ratio that represents a fraction of 100. It is often denoted by the symbol "%" or simply as "percent" or "pct."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35% is equivalent to the decimal 0.35, or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To review watch the video below: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</a:t>
                </a:r>
                <a:r>
                  <a:rPr lang="en-US" dirty="0">
                    <a:hlinkClick r:id="rId2"/>
                  </a:rPr>
                  <a:t>https://www.youtube.com/watch?v=JeVSmq1Nrpw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  <a:blipFill>
                <a:blip r:embed="rId3"/>
                <a:stretch>
                  <a:fillRect l="-1192" r="-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3EDC29C-E0AA-4011-A22E-C3AD2FBC3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429309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02A14D5-FCF5-468F-90BB-92C488C70128}"/>
              </a:ext>
            </a:extLst>
          </p:cNvPr>
          <p:cNvSpPr/>
          <p:nvPr/>
        </p:nvSpPr>
        <p:spPr>
          <a:xfrm>
            <a:off x="6583136" y="5375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134, Ex. 9C</a:t>
            </a:r>
          </a:p>
          <a:p>
            <a:r>
              <a:rPr lang="en-US" dirty="0"/>
              <a:t>Q1 + 3 + 4 + 5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68812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11608</TotalTime>
  <Words>1045</Words>
  <Application>Microsoft Office PowerPoint</Application>
  <PresentationFormat>On-screen Show (4:3)</PresentationFormat>
  <Paragraphs>130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Trebuchet MS</vt:lpstr>
      <vt:lpstr>Wingdings</vt:lpstr>
      <vt:lpstr>Wingdings 3</vt:lpstr>
      <vt:lpstr>Facet</vt:lpstr>
      <vt:lpstr>Unit 9 “Decimals and percentages”</vt:lpstr>
      <vt:lpstr>PowerPoint Presentation</vt:lpstr>
      <vt:lpstr>Place value.</vt:lpstr>
      <vt:lpstr>PowerPoint Presentation</vt:lpstr>
      <vt:lpstr>Multiplying and dividing decimals by powers of 10.</vt:lpstr>
      <vt:lpstr>PowerPoint Presentation</vt:lpstr>
      <vt:lpstr>Rounding</vt:lpstr>
      <vt:lpstr>How to round numbers?</vt:lpstr>
      <vt:lpstr>Understanding percentages</vt:lpstr>
      <vt:lpstr>Changing fractions to percentages.</vt:lpstr>
      <vt:lpstr>Expressing decimals as percentages.</vt:lpstr>
      <vt:lpstr>PowerPoint Presentation</vt:lpstr>
      <vt:lpstr>Finding percentages of amounts.</vt:lpstr>
      <vt:lpstr>PowerPoint Presentation</vt:lpstr>
      <vt:lpstr>Comparing decimals and fractions</vt:lpstr>
      <vt:lpstr>Adding and subtracting decimals.</vt:lpstr>
      <vt:lpstr>PowerPoint Presentation</vt:lpstr>
      <vt:lpstr>Multiplying decimals.</vt:lpstr>
      <vt:lpstr>PowerPoint Presentation</vt:lpstr>
      <vt:lpstr>Dividing decimals.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19</cp:revision>
  <dcterms:created xsi:type="dcterms:W3CDTF">2020-06-24T05:53:27Z</dcterms:created>
  <dcterms:modified xsi:type="dcterms:W3CDTF">2022-11-28T10:19:17Z</dcterms:modified>
</cp:coreProperties>
</file>