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2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0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8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1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6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7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4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0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6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0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8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5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9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7471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CBEDA-E78D-44BD-B752-D9EB2D93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76" y="3257370"/>
            <a:ext cx="11703934" cy="3600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01FCFF-B532-46B2-A311-075F3213D8AB}"/>
              </a:ext>
            </a:extLst>
          </p:cNvPr>
          <p:cNvSpPr/>
          <p:nvPr/>
        </p:nvSpPr>
        <p:spPr>
          <a:xfrm>
            <a:off x="3223837" y="693045"/>
            <a:ext cx="420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https://wordwall.net/ar/resource/21985037</a:t>
            </a:r>
          </a:p>
        </p:txBody>
      </p:sp>
    </p:spTree>
    <p:extLst>
      <p:ext uri="{BB962C8B-B14F-4D97-AF65-F5344CB8AC3E}">
        <p14:creationId xmlns:p14="http://schemas.microsoft.com/office/powerpoint/2010/main" val="295462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659946"/>
            <a:ext cx="10894422" cy="48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1EF38-D231-42F4-A853-1BD0CBAD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1" y="787078"/>
            <a:ext cx="10661137" cy="51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E6335-1731-422E-B67F-8F576F0E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4" y="619720"/>
            <a:ext cx="10869991" cy="5433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05445-293A-4FC2-B90B-6ACA47051438}"/>
              </a:ext>
            </a:extLst>
          </p:cNvPr>
          <p:cNvSpPr/>
          <p:nvPr/>
        </p:nvSpPr>
        <p:spPr>
          <a:xfrm>
            <a:off x="717630" y="648182"/>
            <a:ext cx="1307940" cy="74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2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65760"/>
            <a:ext cx="11103428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602866"/>
            <a:ext cx="10946674" cy="52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3" y="404949"/>
            <a:ext cx="11403873" cy="60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06" y="157036"/>
            <a:ext cx="12527280" cy="67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522283"/>
            <a:ext cx="11142617" cy="5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6" y="1052512"/>
            <a:ext cx="1095973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6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11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6</cp:revision>
  <dcterms:created xsi:type="dcterms:W3CDTF">2021-11-28T20:04:53Z</dcterms:created>
  <dcterms:modified xsi:type="dcterms:W3CDTF">2022-11-29T17:39:54Z</dcterms:modified>
</cp:coreProperties>
</file>