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67" r:id="rId3"/>
    <p:sldId id="274" r:id="rId4"/>
    <p:sldId id="257" r:id="rId5"/>
    <p:sldId id="258" r:id="rId6"/>
    <p:sldId id="259" r:id="rId7"/>
    <p:sldId id="260" r:id="rId8"/>
    <p:sldId id="261" r:id="rId9"/>
    <p:sldId id="28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9T17:01:49.099" idx="1">
    <p:pos x="6698" y="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51980F-8AF4-495D-8110-6648013DB3C2}" type="doc">
      <dgm:prSet loTypeId="urn:microsoft.com/office/officeart/2005/8/layout/hierarchy2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BB081D-1531-4499-BCD7-B05BFC277CAE}">
      <dgm:prSet phldrT="[Text]"/>
      <dgm:spPr/>
      <dgm:t>
        <a:bodyPr/>
        <a:lstStyle/>
        <a:p>
          <a:r>
            <a:rPr lang="en-US" dirty="0"/>
            <a:t>Electrical</a:t>
          </a:r>
        </a:p>
        <a:p>
          <a:r>
            <a:rPr lang="en-US" dirty="0"/>
            <a:t>Energy</a:t>
          </a:r>
        </a:p>
      </dgm:t>
    </dgm:pt>
    <dgm:pt modelId="{942DD409-7CF3-4508-A699-B1BA18BCE42D}" type="parTrans" cxnId="{87CAB0F1-A627-4736-941E-8487BDDB9804}">
      <dgm:prSet/>
      <dgm:spPr/>
      <dgm:t>
        <a:bodyPr/>
        <a:lstStyle/>
        <a:p>
          <a:endParaRPr lang="en-US"/>
        </a:p>
      </dgm:t>
    </dgm:pt>
    <dgm:pt modelId="{1A15F0BE-C804-4F6B-B286-CB147ADD9620}" type="sibTrans" cxnId="{87CAB0F1-A627-4736-941E-8487BDDB9804}">
      <dgm:prSet/>
      <dgm:spPr/>
      <dgm:t>
        <a:bodyPr/>
        <a:lstStyle/>
        <a:p>
          <a:endParaRPr lang="en-US"/>
        </a:p>
      </dgm:t>
    </dgm:pt>
    <dgm:pt modelId="{0C12FDF6-51C0-4F69-8FE8-DF692432D46C}">
      <dgm:prSet phldrT="[Text]"/>
      <dgm:spPr/>
      <dgm:t>
        <a:bodyPr/>
        <a:lstStyle/>
        <a:p>
          <a:r>
            <a:rPr lang="en-US" dirty="0"/>
            <a:t>Light Energy</a:t>
          </a:r>
        </a:p>
      </dgm:t>
    </dgm:pt>
    <dgm:pt modelId="{811E2B4E-45A1-4C6E-AA59-D8CC067F2F3B}" type="parTrans" cxnId="{FA60FF40-E6D5-4800-BEB7-36BA634A1352}">
      <dgm:prSet/>
      <dgm:spPr>
        <a:ln w="38100">
          <a:headEnd type="none"/>
          <a:tailEnd type="triangle" w="lg" len="lg"/>
        </a:ln>
      </dgm:spPr>
      <dgm:t>
        <a:bodyPr/>
        <a:lstStyle/>
        <a:p>
          <a:endParaRPr lang="en-US"/>
        </a:p>
      </dgm:t>
    </dgm:pt>
    <dgm:pt modelId="{FDAA35D4-6B3F-4CE4-B0C2-D4B642A0FCF7}" type="sibTrans" cxnId="{FA60FF40-E6D5-4800-BEB7-36BA634A1352}">
      <dgm:prSet/>
      <dgm:spPr/>
      <dgm:t>
        <a:bodyPr/>
        <a:lstStyle/>
        <a:p>
          <a:endParaRPr lang="en-US"/>
        </a:p>
      </dgm:t>
    </dgm:pt>
    <dgm:pt modelId="{E2BAC50A-BDC5-46E1-B27A-3B3E96667616}">
      <dgm:prSet phldrT="[Text]"/>
      <dgm:spPr/>
      <dgm:t>
        <a:bodyPr/>
        <a:lstStyle/>
        <a:p>
          <a:r>
            <a:rPr lang="en-US" dirty="0"/>
            <a:t>Thermal</a:t>
          </a:r>
        </a:p>
        <a:p>
          <a:r>
            <a:rPr lang="en-US" dirty="0"/>
            <a:t>Energy</a:t>
          </a:r>
        </a:p>
      </dgm:t>
    </dgm:pt>
    <dgm:pt modelId="{54FD59AB-35DF-4237-96FA-562B3BE07D59}" type="parTrans" cxnId="{269063B3-0B8F-4332-9F1C-7C1971370551}">
      <dgm:prSet/>
      <dgm:spPr>
        <a:ln w="38100">
          <a:tailEnd type="triangle" w="lg" len="lg"/>
        </a:ln>
      </dgm:spPr>
      <dgm:t>
        <a:bodyPr/>
        <a:lstStyle/>
        <a:p>
          <a:endParaRPr lang="en-US"/>
        </a:p>
      </dgm:t>
    </dgm:pt>
    <dgm:pt modelId="{61EB64E9-AF7F-42DA-B56D-0495CD0DB8B4}" type="sibTrans" cxnId="{269063B3-0B8F-4332-9F1C-7C1971370551}">
      <dgm:prSet/>
      <dgm:spPr/>
      <dgm:t>
        <a:bodyPr/>
        <a:lstStyle/>
        <a:p>
          <a:endParaRPr lang="en-US"/>
        </a:p>
      </dgm:t>
    </dgm:pt>
    <dgm:pt modelId="{02597213-F030-4507-A739-BBDBC42E3681}" type="pres">
      <dgm:prSet presAssocID="{6851980F-8AF4-495D-8110-6648013DB3C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1B8608-C78B-4CFC-ADC7-D85429137210}" type="pres">
      <dgm:prSet presAssocID="{EDBB081D-1531-4499-BCD7-B05BFC277CAE}" presName="root1" presStyleCnt="0"/>
      <dgm:spPr/>
    </dgm:pt>
    <dgm:pt modelId="{B62A9AD5-A6C9-444B-9F3F-5807786A33CE}" type="pres">
      <dgm:prSet presAssocID="{EDBB081D-1531-4499-BCD7-B05BFC277CA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5F5EDB-0A6A-4F77-8A2E-CF0BBA427C90}" type="pres">
      <dgm:prSet presAssocID="{EDBB081D-1531-4499-BCD7-B05BFC277CAE}" presName="level2hierChild" presStyleCnt="0"/>
      <dgm:spPr/>
    </dgm:pt>
    <dgm:pt modelId="{1A8FCD81-980B-4D9F-B58C-575B2DBB8F5E}" type="pres">
      <dgm:prSet presAssocID="{811E2B4E-45A1-4C6E-AA59-D8CC067F2F3B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1A0A36CF-457E-47CE-B599-6FAE2198FE74}" type="pres">
      <dgm:prSet presAssocID="{811E2B4E-45A1-4C6E-AA59-D8CC067F2F3B}" presName="connTx" presStyleLbl="parChTrans1D2" presStyleIdx="0" presStyleCnt="2"/>
      <dgm:spPr/>
      <dgm:t>
        <a:bodyPr/>
        <a:lstStyle/>
        <a:p>
          <a:endParaRPr lang="en-US"/>
        </a:p>
      </dgm:t>
    </dgm:pt>
    <dgm:pt modelId="{69891A43-88FE-40A4-A302-8ABC41A0F623}" type="pres">
      <dgm:prSet presAssocID="{0C12FDF6-51C0-4F69-8FE8-DF692432D46C}" presName="root2" presStyleCnt="0"/>
      <dgm:spPr/>
    </dgm:pt>
    <dgm:pt modelId="{07AB18E4-DE7D-4239-B564-96AE8473B1C5}" type="pres">
      <dgm:prSet presAssocID="{0C12FDF6-51C0-4F69-8FE8-DF692432D46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7561D4-264F-45E9-9615-41F1B37C8C9E}" type="pres">
      <dgm:prSet presAssocID="{0C12FDF6-51C0-4F69-8FE8-DF692432D46C}" presName="level3hierChild" presStyleCnt="0"/>
      <dgm:spPr/>
    </dgm:pt>
    <dgm:pt modelId="{2B105E7C-B595-4BA5-9AB4-F8ABC3C00690}" type="pres">
      <dgm:prSet presAssocID="{54FD59AB-35DF-4237-96FA-562B3BE07D59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29D1BCCA-8790-437C-810D-A65520396663}" type="pres">
      <dgm:prSet presAssocID="{54FD59AB-35DF-4237-96FA-562B3BE07D59}" presName="connTx" presStyleLbl="parChTrans1D2" presStyleIdx="1" presStyleCnt="2"/>
      <dgm:spPr/>
      <dgm:t>
        <a:bodyPr/>
        <a:lstStyle/>
        <a:p>
          <a:endParaRPr lang="en-US"/>
        </a:p>
      </dgm:t>
    </dgm:pt>
    <dgm:pt modelId="{13EFCB12-96EC-466B-BB48-56BB0BA937EC}" type="pres">
      <dgm:prSet presAssocID="{E2BAC50A-BDC5-46E1-B27A-3B3E96667616}" presName="root2" presStyleCnt="0"/>
      <dgm:spPr/>
    </dgm:pt>
    <dgm:pt modelId="{BBF56C1F-6676-496D-A65A-B2E6E67AF63B}" type="pres">
      <dgm:prSet presAssocID="{E2BAC50A-BDC5-46E1-B27A-3B3E9666761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F06B74-8CDF-41C9-A675-B6826C374396}" type="pres">
      <dgm:prSet presAssocID="{E2BAC50A-BDC5-46E1-B27A-3B3E96667616}" presName="level3hierChild" presStyleCnt="0"/>
      <dgm:spPr/>
    </dgm:pt>
  </dgm:ptLst>
  <dgm:cxnLst>
    <dgm:cxn modelId="{EC948C2E-FE28-4C16-B2A0-B197BC6708ED}" type="presOf" srcId="{54FD59AB-35DF-4237-96FA-562B3BE07D59}" destId="{2B105E7C-B595-4BA5-9AB4-F8ABC3C00690}" srcOrd="0" destOrd="0" presId="urn:microsoft.com/office/officeart/2005/8/layout/hierarchy2"/>
    <dgm:cxn modelId="{16435CD7-D1DF-4194-9B62-CE0D8917F1E7}" type="presOf" srcId="{54FD59AB-35DF-4237-96FA-562B3BE07D59}" destId="{29D1BCCA-8790-437C-810D-A65520396663}" srcOrd="1" destOrd="0" presId="urn:microsoft.com/office/officeart/2005/8/layout/hierarchy2"/>
    <dgm:cxn modelId="{87CAB0F1-A627-4736-941E-8487BDDB9804}" srcId="{6851980F-8AF4-495D-8110-6648013DB3C2}" destId="{EDBB081D-1531-4499-BCD7-B05BFC277CAE}" srcOrd="0" destOrd="0" parTransId="{942DD409-7CF3-4508-A699-B1BA18BCE42D}" sibTransId="{1A15F0BE-C804-4F6B-B286-CB147ADD9620}"/>
    <dgm:cxn modelId="{A1EAEB10-3DC1-4975-AB6F-AEEE436FE87A}" type="presOf" srcId="{EDBB081D-1531-4499-BCD7-B05BFC277CAE}" destId="{B62A9AD5-A6C9-444B-9F3F-5807786A33CE}" srcOrd="0" destOrd="0" presId="urn:microsoft.com/office/officeart/2005/8/layout/hierarchy2"/>
    <dgm:cxn modelId="{D4A2264A-0688-4830-AE32-915DCB49B26C}" type="presOf" srcId="{0C12FDF6-51C0-4F69-8FE8-DF692432D46C}" destId="{07AB18E4-DE7D-4239-B564-96AE8473B1C5}" srcOrd="0" destOrd="0" presId="urn:microsoft.com/office/officeart/2005/8/layout/hierarchy2"/>
    <dgm:cxn modelId="{7176F360-D333-4473-8C55-97B33AB8F07C}" type="presOf" srcId="{811E2B4E-45A1-4C6E-AA59-D8CC067F2F3B}" destId="{1A0A36CF-457E-47CE-B599-6FAE2198FE74}" srcOrd="1" destOrd="0" presId="urn:microsoft.com/office/officeart/2005/8/layout/hierarchy2"/>
    <dgm:cxn modelId="{5221CE3A-F165-4F3B-AF2B-6915BA375732}" type="presOf" srcId="{811E2B4E-45A1-4C6E-AA59-D8CC067F2F3B}" destId="{1A8FCD81-980B-4D9F-B58C-575B2DBB8F5E}" srcOrd="0" destOrd="0" presId="urn:microsoft.com/office/officeart/2005/8/layout/hierarchy2"/>
    <dgm:cxn modelId="{F488D7B9-5340-42A3-ACCB-B143CCDFA780}" type="presOf" srcId="{E2BAC50A-BDC5-46E1-B27A-3B3E96667616}" destId="{BBF56C1F-6676-496D-A65A-B2E6E67AF63B}" srcOrd="0" destOrd="0" presId="urn:microsoft.com/office/officeart/2005/8/layout/hierarchy2"/>
    <dgm:cxn modelId="{FA60FF40-E6D5-4800-BEB7-36BA634A1352}" srcId="{EDBB081D-1531-4499-BCD7-B05BFC277CAE}" destId="{0C12FDF6-51C0-4F69-8FE8-DF692432D46C}" srcOrd="0" destOrd="0" parTransId="{811E2B4E-45A1-4C6E-AA59-D8CC067F2F3B}" sibTransId="{FDAA35D4-6B3F-4CE4-B0C2-D4B642A0FCF7}"/>
    <dgm:cxn modelId="{82BFD122-FFCD-4AF2-B0D7-ABF9D39D1286}" type="presOf" srcId="{6851980F-8AF4-495D-8110-6648013DB3C2}" destId="{02597213-F030-4507-A739-BBDBC42E3681}" srcOrd="0" destOrd="0" presId="urn:microsoft.com/office/officeart/2005/8/layout/hierarchy2"/>
    <dgm:cxn modelId="{269063B3-0B8F-4332-9F1C-7C1971370551}" srcId="{EDBB081D-1531-4499-BCD7-B05BFC277CAE}" destId="{E2BAC50A-BDC5-46E1-B27A-3B3E96667616}" srcOrd="1" destOrd="0" parTransId="{54FD59AB-35DF-4237-96FA-562B3BE07D59}" sibTransId="{61EB64E9-AF7F-42DA-B56D-0495CD0DB8B4}"/>
    <dgm:cxn modelId="{5A21C9A1-55A7-4953-8370-C4C096151AA0}" type="presParOf" srcId="{02597213-F030-4507-A739-BBDBC42E3681}" destId="{441B8608-C78B-4CFC-ADC7-D85429137210}" srcOrd="0" destOrd="0" presId="urn:microsoft.com/office/officeart/2005/8/layout/hierarchy2"/>
    <dgm:cxn modelId="{F24F5191-2FBE-470C-A148-E98A1AED9BE0}" type="presParOf" srcId="{441B8608-C78B-4CFC-ADC7-D85429137210}" destId="{B62A9AD5-A6C9-444B-9F3F-5807786A33CE}" srcOrd="0" destOrd="0" presId="urn:microsoft.com/office/officeart/2005/8/layout/hierarchy2"/>
    <dgm:cxn modelId="{8BA26D09-1789-4979-B701-D6FB54113F09}" type="presParOf" srcId="{441B8608-C78B-4CFC-ADC7-D85429137210}" destId="{E45F5EDB-0A6A-4F77-8A2E-CF0BBA427C90}" srcOrd="1" destOrd="0" presId="urn:microsoft.com/office/officeart/2005/8/layout/hierarchy2"/>
    <dgm:cxn modelId="{42068399-C0BD-41AD-86DC-CDE02F92E697}" type="presParOf" srcId="{E45F5EDB-0A6A-4F77-8A2E-CF0BBA427C90}" destId="{1A8FCD81-980B-4D9F-B58C-575B2DBB8F5E}" srcOrd="0" destOrd="0" presId="urn:microsoft.com/office/officeart/2005/8/layout/hierarchy2"/>
    <dgm:cxn modelId="{2E311A28-706E-4FCA-88D9-58B32E5AEDCA}" type="presParOf" srcId="{1A8FCD81-980B-4D9F-B58C-575B2DBB8F5E}" destId="{1A0A36CF-457E-47CE-B599-6FAE2198FE74}" srcOrd="0" destOrd="0" presId="urn:microsoft.com/office/officeart/2005/8/layout/hierarchy2"/>
    <dgm:cxn modelId="{97499451-7849-4A0C-AB21-8D0D3E404530}" type="presParOf" srcId="{E45F5EDB-0A6A-4F77-8A2E-CF0BBA427C90}" destId="{69891A43-88FE-40A4-A302-8ABC41A0F623}" srcOrd="1" destOrd="0" presId="urn:microsoft.com/office/officeart/2005/8/layout/hierarchy2"/>
    <dgm:cxn modelId="{9A14166F-F0B5-45DB-B255-41E6ABCB0996}" type="presParOf" srcId="{69891A43-88FE-40A4-A302-8ABC41A0F623}" destId="{07AB18E4-DE7D-4239-B564-96AE8473B1C5}" srcOrd="0" destOrd="0" presId="urn:microsoft.com/office/officeart/2005/8/layout/hierarchy2"/>
    <dgm:cxn modelId="{66BEDCEF-32F1-4102-87FF-E55E86158CC5}" type="presParOf" srcId="{69891A43-88FE-40A4-A302-8ABC41A0F623}" destId="{067561D4-264F-45E9-9615-41F1B37C8C9E}" srcOrd="1" destOrd="0" presId="urn:microsoft.com/office/officeart/2005/8/layout/hierarchy2"/>
    <dgm:cxn modelId="{11DE17FF-7EF1-49BF-AA06-A437ED5C3B20}" type="presParOf" srcId="{E45F5EDB-0A6A-4F77-8A2E-CF0BBA427C90}" destId="{2B105E7C-B595-4BA5-9AB4-F8ABC3C00690}" srcOrd="2" destOrd="0" presId="urn:microsoft.com/office/officeart/2005/8/layout/hierarchy2"/>
    <dgm:cxn modelId="{EB4D2E82-6592-4224-A065-2523D39FDB92}" type="presParOf" srcId="{2B105E7C-B595-4BA5-9AB4-F8ABC3C00690}" destId="{29D1BCCA-8790-437C-810D-A65520396663}" srcOrd="0" destOrd="0" presId="urn:microsoft.com/office/officeart/2005/8/layout/hierarchy2"/>
    <dgm:cxn modelId="{3073C6D9-0EBC-4E77-AB2C-FC708252F791}" type="presParOf" srcId="{E45F5EDB-0A6A-4F77-8A2E-CF0BBA427C90}" destId="{13EFCB12-96EC-466B-BB48-56BB0BA937EC}" srcOrd="3" destOrd="0" presId="urn:microsoft.com/office/officeart/2005/8/layout/hierarchy2"/>
    <dgm:cxn modelId="{67832CCF-08E1-43B2-920A-E2CD14690476}" type="presParOf" srcId="{13EFCB12-96EC-466B-BB48-56BB0BA937EC}" destId="{BBF56C1F-6676-496D-A65A-B2E6E67AF63B}" srcOrd="0" destOrd="0" presId="urn:microsoft.com/office/officeart/2005/8/layout/hierarchy2"/>
    <dgm:cxn modelId="{AF238D27-8C08-4027-9575-AEAF827F1B00}" type="presParOf" srcId="{13EFCB12-96EC-466B-BB48-56BB0BA937EC}" destId="{A8F06B74-8CDF-41C9-A675-B6826C37439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51980F-8AF4-495D-8110-6648013DB3C2}" type="doc">
      <dgm:prSet loTypeId="urn:microsoft.com/office/officeart/2005/8/layout/hierarchy2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BB081D-1531-4499-BCD7-B05BFC277CAE}">
      <dgm:prSet phldrT="[Text]"/>
      <dgm:spPr/>
      <dgm:t>
        <a:bodyPr/>
        <a:lstStyle/>
        <a:p>
          <a:r>
            <a:rPr lang="en-US" dirty="0"/>
            <a:t>Electrical</a:t>
          </a:r>
        </a:p>
        <a:p>
          <a:r>
            <a:rPr lang="en-US" dirty="0"/>
            <a:t>Energy</a:t>
          </a:r>
        </a:p>
      </dgm:t>
    </dgm:pt>
    <dgm:pt modelId="{942DD409-7CF3-4508-A699-B1BA18BCE42D}" type="parTrans" cxnId="{87CAB0F1-A627-4736-941E-8487BDDB9804}">
      <dgm:prSet/>
      <dgm:spPr/>
      <dgm:t>
        <a:bodyPr/>
        <a:lstStyle/>
        <a:p>
          <a:endParaRPr lang="en-US"/>
        </a:p>
      </dgm:t>
    </dgm:pt>
    <dgm:pt modelId="{1A15F0BE-C804-4F6B-B286-CB147ADD9620}" type="sibTrans" cxnId="{87CAB0F1-A627-4736-941E-8487BDDB9804}">
      <dgm:prSet/>
      <dgm:spPr/>
      <dgm:t>
        <a:bodyPr/>
        <a:lstStyle/>
        <a:p>
          <a:endParaRPr lang="en-US"/>
        </a:p>
      </dgm:t>
    </dgm:pt>
    <dgm:pt modelId="{0C12FDF6-51C0-4F69-8FE8-DF692432D46C}">
      <dgm:prSet phldrT="[Text]"/>
      <dgm:spPr/>
      <dgm:t>
        <a:bodyPr/>
        <a:lstStyle/>
        <a:p>
          <a:r>
            <a:rPr lang="en-US" dirty="0"/>
            <a:t>Light Energy</a:t>
          </a:r>
        </a:p>
      </dgm:t>
    </dgm:pt>
    <dgm:pt modelId="{811E2B4E-45A1-4C6E-AA59-D8CC067F2F3B}" type="parTrans" cxnId="{FA60FF40-E6D5-4800-BEB7-36BA634A1352}">
      <dgm:prSet/>
      <dgm:spPr>
        <a:ln w="38100">
          <a:headEnd type="none"/>
          <a:tailEnd type="triangle" w="lg" len="lg"/>
        </a:ln>
      </dgm:spPr>
      <dgm:t>
        <a:bodyPr/>
        <a:lstStyle/>
        <a:p>
          <a:endParaRPr lang="en-US"/>
        </a:p>
      </dgm:t>
    </dgm:pt>
    <dgm:pt modelId="{FDAA35D4-6B3F-4CE4-B0C2-D4B642A0FCF7}" type="sibTrans" cxnId="{FA60FF40-E6D5-4800-BEB7-36BA634A1352}">
      <dgm:prSet/>
      <dgm:spPr/>
      <dgm:t>
        <a:bodyPr/>
        <a:lstStyle/>
        <a:p>
          <a:endParaRPr lang="en-US"/>
        </a:p>
      </dgm:t>
    </dgm:pt>
    <dgm:pt modelId="{E2BAC50A-BDC5-46E1-B27A-3B3E96667616}">
      <dgm:prSet phldrT="[Text]"/>
      <dgm:spPr/>
      <dgm:t>
        <a:bodyPr/>
        <a:lstStyle/>
        <a:p>
          <a:r>
            <a:rPr lang="en-US" dirty="0"/>
            <a:t>Thermal</a:t>
          </a:r>
        </a:p>
        <a:p>
          <a:r>
            <a:rPr lang="en-US" dirty="0"/>
            <a:t>Energy</a:t>
          </a:r>
        </a:p>
      </dgm:t>
    </dgm:pt>
    <dgm:pt modelId="{54FD59AB-35DF-4237-96FA-562B3BE07D59}" type="parTrans" cxnId="{269063B3-0B8F-4332-9F1C-7C1971370551}">
      <dgm:prSet/>
      <dgm:spPr>
        <a:ln w="38100">
          <a:tailEnd type="triangle" w="lg" len="lg"/>
        </a:ln>
      </dgm:spPr>
      <dgm:t>
        <a:bodyPr/>
        <a:lstStyle/>
        <a:p>
          <a:endParaRPr lang="en-US"/>
        </a:p>
      </dgm:t>
    </dgm:pt>
    <dgm:pt modelId="{61EB64E9-AF7F-42DA-B56D-0495CD0DB8B4}" type="sibTrans" cxnId="{269063B3-0B8F-4332-9F1C-7C1971370551}">
      <dgm:prSet/>
      <dgm:spPr/>
      <dgm:t>
        <a:bodyPr/>
        <a:lstStyle/>
        <a:p>
          <a:endParaRPr lang="en-US"/>
        </a:p>
      </dgm:t>
    </dgm:pt>
    <dgm:pt modelId="{02597213-F030-4507-A739-BBDBC42E3681}" type="pres">
      <dgm:prSet presAssocID="{6851980F-8AF4-495D-8110-6648013DB3C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1B8608-C78B-4CFC-ADC7-D85429137210}" type="pres">
      <dgm:prSet presAssocID="{EDBB081D-1531-4499-BCD7-B05BFC277CAE}" presName="root1" presStyleCnt="0"/>
      <dgm:spPr/>
    </dgm:pt>
    <dgm:pt modelId="{B62A9AD5-A6C9-444B-9F3F-5807786A33CE}" type="pres">
      <dgm:prSet presAssocID="{EDBB081D-1531-4499-BCD7-B05BFC277CA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5F5EDB-0A6A-4F77-8A2E-CF0BBA427C90}" type="pres">
      <dgm:prSet presAssocID="{EDBB081D-1531-4499-BCD7-B05BFC277CAE}" presName="level2hierChild" presStyleCnt="0"/>
      <dgm:spPr/>
    </dgm:pt>
    <dgm:pt modelId="{1A8FCD81-980B-4D9F-B58C-575B2DBB8F5E}" type="pres">
      <dgm:prSet presAssocID="{811E2B4E-45A1-4C6E-AA59-D8CC067F2F3B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1A0A36CF-457E-47CE-B599-6FAE2198FE74}" type="pres">
      <dgm:prSet presAssocID="{811E2B4E-45A1-4C6E-AA59-D8CC067F2F3B}" presName="connTx" presStyleLbl="parChTrans1D2" presStyleIdx="0" presStyleCnt="2"/>
      <dgm:spPr/>
      <dgm:t>
        <a:bodyPr/>
        <a:lstStyle/>
        <a:p>
          <a:endParaRPr lang="en-US"/>
        </a:p>
      </dgm:t>
    </dgm:pt>
    <dgm:pt modelId="{69891A43-88FE-40A4-A302-8ABC41A0F623}" type="pres">
      <dgm:prSet presAssocID="{0C12FDF6-51C0-4F69-8FE8-DF692432D46C}" presName="root2" presStyleCnt="0"/>
      <dgm:spPr/>
    </dgm:pt>
    <dgm:pt modelId="{07AB18E4-DE7D-4239-B564-96AE8473B1C5}" type="pres">
      <dgm:prSet presAssocID="{0C12FDF6-51C0-4F69-8FE8-DF692432D46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7561D4-264F-45E9-9615-41F1B37C8C9E}" type="pres">
      <dgm:prSet presAssocID="{0C12FDF6-51C0-4F69-8FE8-DF692432D46C}" presName="level3hierChild" presStyleCnt="0"/>
      <dgm:spPr/>
    </dgm:pt>
    <dgm:pt modelId="{2B105E7C-B595-4BA5-9AB4-F8ABC3C00690}" type="pres">
      <dgm:prSet presAssocID="{54FD59AB-35DF-4237-96FA-562B3BE07D59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29D1BCCA-8790-437C-810D-A65520396663}" type="pres">
      <dgm:prSet presAssocID="{54FD59AB-35DF-4237-96FA-562B3BE07D59}" presName="connTx" presStyleLbl="parChTrans1D2" presStyleIdx="1" presStyleCnt="2"/>
      <dgm:spPr/>
      <dgm:t>
        <a:bodyPr/>
        <a:lstStyle/>
        <a:p>
          <a:endParaRPr lang="en-US"/>
        </a:p>
      </dgm:t>
    </dgm:pt>
    <dgm:pt modelId="{13EFCB12-96EC-466B-BB48-56BB0BA937EC}" type="pres">
      <dgm:prSet presAssocID="{E2BAC50A-BDC5-46E1-B27A-3B3E96667616}" presName="root2" presStyleCnt="0"/>
      <dgm:spPr/>
    </dgm:pt>
    <dgm:pt modelId="{BBF56C1F-6676-496D-A65A-B2E6E67AF63B}" type="pres">
      <dgm:prSet presAssocID="{E2BAC50A-BDC5-46E1-B27A-3B3E9666761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F06B74-8CDF-41C9-A675-B6826C374396}" type="pres">
      <dgm:prSet presAssocID="{E2BAC50A-BDC5-46E1-B27A-3B3E96667616}" presName="level3hierChild" presStyleCnt="0"/>
      <dgm:spPr/>
    </dgm:pt>
  </dgm:ptLst>
  <dgm:cxnLst>
    <dgm:cxn modelId="{EC948C2E-FE28-4C16-B2A0-B197BC6708ED}" type="presOf" srcId="{54FD59AB-35DF-4237-96FA-562B3BE07D59}" destId="{2B105E7C-B595-4BA5-9AB4-F8ABC3C00690}" srcOrd="0" destOrd="0" presId="urn:microsoft.com/office/officeart/2005/8/layout/hierarchy2"/>
    <dgm:cxn modelId="{16435CD7-D1DF-4194-9B62-CE0D8917F1E7}" type="presOf" srcId="{54FD59AB-35DF-4237-96FA-562B3BE07D59}" destId="{29D1BCCA-8790-437C-810D-A65520396663}" srcOrd="1" destOrd="0" presId="urn:microsoft.com/office/officeart/2005/8/layout/hierarchy2"/>
    <dgm:cxn modelId="{87CAB0F1-A627-4736-941E-8487BDDB9804}" srcId="{6851980F-8AF4-495D-8110-6648013DB3C2}" destId="{EDBB081D-1531-4499-BCD7-B05BFC277CAE}" srcOrd="0" destOrd="0" parTransId="{942DD409-7CF3-4508-A699-B1BA18BCE42D}" sibTransId="{1A15F0BE-C804-4F6B-B286-CB147ADD9620}"/>
    <dgm:cxn modelId="{A1EAEB10-3DC1-4975-AB6F-AEEE436FE87A}" type="presOf" srcId="{EDBB081D-1531-4499-BCD7-B05BFC277CAE}" destId="{B62A9AD5-A6C9-444B-9F3F-5807786A33CE}" srcOrd="0" destOrd="0" presId="urn:microsoft.com/office/officeart/2005/8/layout/hierarchy2"/>
    <dgm:cxn modelId="{D4A2264A-0688-4830-AE32-915DCB49B26C}" type="presOf" srcId="{0C12FDF6-51C0-4F69-8FE8-DF692432D46C}" destId="{07AB18E4-DE7D-4239-B564-96AE8473B1C5}" srcOrd="0" destOrd="0" presId="urn:microsoft.com/office/officeart/2005/8/layout/hierarchy2"/>
    <dgm:cxn modelId="{7176F360-D333-4473-8C55-97B33AB8F07C}" type="presOf" srcId="{811E2B4E-45A1-4C6E-AA59-D8CC067F2F3B}" destId="{1A0A36CF-457E-47CE-B599-6FAE2198FE74}" srcOrd="1" destOrd="0" presId="urn:microsoft.com/office/officeart/2005/8/layout/hierarchy2"/>
    <dgm:cxn modelId="{5221CE3A-F165-4F3B-AF2B-6915BA375732}" type="presOf" srcId="{811E2B4E-45A1-4C6E-AA59-D8CC067F2F3B}" destId="{1A8FCD81-980B-4D9F-B58C-575B2DBB8F5E}" srcOrd="0" destOrd="0" presId="urn:microsoft.com/office/officeart/2005/8/layout/hierarchy2"/>
    <dgm:cxn modelId="{F488D7B9-5340-42A3-ACCB-B143CCDFA780}" type="presOf" srcId="{E2BAC50A-BDC5-46E1-B27A-3B3E96667616}" destId="{BBF56C1F-6676-496D-A65A-B2E6E67AF63B}" srcOrd="0" destOrd="0" presId="urn:microsoft.com/office/officeart/2005/8/layout/hierarchy2"/>
    <dgm:cxn modelId="{FA60FF40-E6D5-4800-BEB7-36BA634A1352}" srcId="{EDBB081D-1531-4499-BCD7-B05BFC277CAE}" destId="{0C12FDF6-51C0-4F69-8FE8-DF692432D46C}" srcOrd="0" destOrd="0" parTransId="{811E2B4E-45A1-4C6E-AA59-D8CC067F2F3B}" sibTransId="{FDAA35D4-6B3F-4CE4-B0C2-D4B642A0FCF7}"/>
    <dgm:cxn modelId="{82BFD122-FFCD-4AF2-B0D7-ABF9D39D1286}" type="presOf" srcId="{6851980F-8AF4-495D-8110-6648013DB3C2}" destId="{02597213-F030-4507-A739-BBDBC42E3681}" srcOrd="0" destOrd="0" presId="urn:microsoft.com/office/officeart/2005/8/layout/hierarchy2"/>
    <dgm:cxn modelId="{269063B3-0B8F-4332-9F1C-7C1971370551}" srcId="{EDBB081D-1531-4499-BCD7-B05BFC277CAE}" destId="{E2BAC50A-BDC5-46E1-B27A-3B3E96667616}" srcOrd="1" destOrd="0" parTransId="{54FD59AB-35DF-4237-96FA-562B3BE07D59}" sibTransId="{61EB64E9-AF7F-42DA-B56D-0495CD0DB8B4}"/>
    <dgm:cxn modelId="{5A21C9A1-55A7-4953-8370-C4C096151AA0}" type="presParOf" srcId="{02597213-F030-4507-A739-BBDBC42E3681}" destId="{441B8608-C78B-4CFC-ADC7-D85429137210}" srcOrd="0" destOrd="0" presId="urn:microsoft.com/office/officeart/2005/8/layout/hierarchy2"/>
    <dgm:cxn modelId="{F24F5191-2FBE-470C-A148-E98A1AED9BE0}" type="presParOf" srcId="{441B8608-C78B-4CFC-ADC7-D85429137210}" destId="{B62A9AD5-A6C9-444B-9F3F-5807786A33CE}" srcOrd="0" destOrd="0" presId="urn:microsoft.com/office/officeart/2005/8/layout/hierarchy2"/>
    <dgm:cxn modelId="{8BA26D09-1789-4979-B701-D6FB54113F09}" type="presParOf" srcId="{441B8608-C78B-4CFC-ADC7-D85429137210}" destId="{E45F5EDB-0A6A-4F77-8A2E-CF0BBA427C90}" srcOrd="1" destOrd="0" presId="urn:microsoft.com/office/officeart/2005/8/layout/hierarchy2"/>
    <dgm:cxn modelId="{42068399-C0BD-41AD-86DC-CDE02F92E697}" type="presParOf" srcId="{E45F5EDB-0A6A-4F77-8A2E-CF0BBA427C90}" destId="{1A8FCD81-980B-4D9F-B58C-575B2DBB8F5E}" srcOrd="0" destOrd="0" presId="urn:microsoft.com/office/officeart/2005/8/layout/hierarchy2"/>
    <dgm:cxn modelId="{2E311A28-706E-4FCA-88D9-58B32E5AEDCA}" type="presParOf" srcId="{1A8FCD81-980B-4D9F-B58C-575B2DBB8F5E}" destId="{1A0A36CF-457E-47CE-B599-6FAE2198FE74}" srcOrd="0" destOrd="0" presId="urn:microsoft.com/office/officeart/2005/8/layout/hierarchy2"/>
    <dgm:cxn modelId="{97499451-7849-4A0C-AB21-8D0D3E404530}" type="presParOf" srcId="{E45F5EDB-0A6A-4F77-8A2E-CF0BBA427C90}" destId="{69891A43-88FE-40A4-A302-8ABC41A0F623}" srcOrd="1" destOrd="0" presId="urn:microsoft.com/office/officeart/2005/8/layout/hierarchy2"/>
    <dgm:cxn modelId="{9A14166F-F0B5-45DB-B255-41E6ABCB0996}" type="presParOf" srcId="{69891A43-88FE-40A4-A302-8ABC41A0F623}" destId="{07AB18E4-DE7D-4239-B564-96AE8473B1C5}" srcOrd="0" destOrd="0" presId="urn:microsoft.com/office/officeart/2005/8/layout/hierarchy2"/>
    <dgm:cxn modelId="{66BEDCEF-32F1-4102-87FF-E55E86158CC5}" type="presParOf" srcId="{69891A43-88FE-40A4-A302-8ABC41A0F623}" destId="{067561D4-264F-45E9-9615-41F1B37C8C9E}" srcOrd="1" destOrd="0" presId="urn:microsoft.com/office/officeart/2005/8/layout/hierarchy2"/>
    <dgm:cxn modelId="{11DE17FF-7EF1-49BF-AA06-A437ED5C3B20}" type="presParOf" srcId="{E45F5EDB-0A6A-4F77-8A2E-CF0BBA427C90}" destId="{2B105E7C-B595-4BA5-9AB4-F8ABC3C00690}" srcOrd="2" destOrd="0" presId="urn:microsoft.com/office/officeart/2005/8/layout/hierarchy2"/>
    <dgm:cxn modelId="{EB4D2E82-6592-4224-A065-2523D39FDB92}" type="presParOf" srcId="{2B105E7C-B595-4BA5-9AB4-F8ABC3C00690}" destId="{29D1BCCA-8790-437C-810D-A65520396663}" srcOrd="0" destOrd="0" presId="urn:microsoft.com/office/officeart/2005/8/layout/hierarchy2"/>
    <dgm:cxn modelId="{3073C6D9-0EBC-4E77-AB2C-FC708252F791}" type="presParOf" srcId="{E45F5EDB-0A6A-4F77-8A2E-CF0BBA427C90}" destId="{13EFCB12-96EC-466B-BB48-56BB0BA937EC}" srcOrd="3" destOrd="0" presId="urn:microsoft.com/office/officeart/2005/8/layout/hierarchy2"/>
    <dgm:cxn modelId="{67832CCF-08E1-43B2-920A-E2CD14690476}" type="presParOf" srcId="{13EFCB12-96EC-466B-BB48-56BB0BA937EC}" destId="{BBF56C1F-6676-496D-A65A-B2E6E67AF63B}" srcOrd="0" destOrd="0" presId="urn:microsoft.com/office/officeart/2005/8/layout/hierarchy2"/>
    <dgm:cxn modelId="{AF238D27-8C08-4027-9575-AEAF827F1B00}" type="presParOf" srcId="{13EFCB12-96EC-466B-BB48-56BB0BA937EC}" destId="{A8F06B74-8CDF-41C9-A675-B6826C37439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51980F-8AF4-495D-8110-6648013DB3C2}" type="doc">
      <dgm:prSet loTypeId="urn:microsoft.com/office/officeart/2005/8/layout/hierarchy2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BB081D-1531-4499-BCD7-B05BFC277CAE}">
      <dgm:prSet phldrT="[Text]"/>
      <dgm:spPr/>
      <dgm:t>
        <a:bodyPr/>
        <a:lstStyle/>
        <a:p>
          <a:r>
            <a:rPr lang="en-US" dirty="0"/>
            <a:t>Electrical</a:t>
          </a:r>
        </a:p>
        <a:p>
          <a:r>
            <a:rPr lang="en-US" dirty="0"/>
            <a:t>Energy</a:t>
          </a:r>
        </a:p>
      </dgm:t>
    </dgm:pt>
    <dgm:pt modelId="{942DD409-7CF3-4508-A699-B1BA18BCE42D}" type="parTrans" cxnId="{87CAB0F1-A627-4736-941E-8487BDDB9804}">
      <dgm:prSet/>
      <dgm:spPr/>
      <dgm:t>
        <a:bodyPr/>
        <a:lstStyle/>
        <a:p>
          <a:endParaRPr lang="en-US"/>
        </a:p>
      </dgm:t>
    </dgm:pt>
    <dgm:pt modelId="{1A15F0BE-C804-4F6B-B286-CB147ADD9620}" type="sibTrans" cxnId="{87CAB0F1-A627-4736-941E-8487BDDB9804}">
      <dgm:prSet/>
      <dgm:spPr/>
      <dgm:t>
        <a:bodyPr/>
        <a:lstStyle/>
        <a:p>
          <a:endParaRPr lang="en-US"/>
        </a:p>
      </dgm:t>
    </dgm:pt>
    <dgm:pt modelId="{0C12FDF6-51C0-4F69-8FE8-DF692432D46C}">
      <dgm:prSet phldrT="[Text]"/>
      <dgm:spPr/>
      <dgm:t>
        <a:bodyPr/>
        <a:lstStyle/>
        <a:p>
          <a:r>
            <a:rPr lang="en-US" dirty="0"/>
            <a:t>Light Energy</a:t>
          </a:r>
        </a:p>
      </dgm:t>
    </dgm:pt>
    <dgm:pt modelId="{811E2B4E-45A1-4C6E-AA59-D8CC067F2F3B}" type="parTrans" cxnId="{FA60FF40-E6D5-4800-BEB7-36BA634A1352}">
      <dgm:prSet/>
      <dgm:spPr>
        <a:ln w="38100">
          <a:headEnd type="none"/>
          <a:tailEnd type="triangle" w="lg" len="lg"/>
        </a:ln>
      </dgm:spPr>
      <dgm:t>
        <a:bodyPr/>
        <a:lstStyle/>
        <a:p>
          <a:endParaRPr lang="en-US"/>
        </a:p>
      </dgm:t>
    </dgm:pt>
    <dgm:pt modelId="{FDAA35D4-6B3F-4CE4-B0C2-D4B642A0FCF7}" type="sibTrans" cxnId="{FA60FF40-E6D5-4800-BEB7-36BA634A1352}">
      <dgm:prSet/>
      <dgm:spPr/>
      <dgm:t>
        <a:bodyPr/>
        <a:lstStyle/>
        <a:p>
          <a:endParaRPr lang="en-US"/>
        </a:p>
      </dgm:t>
    </dgm:pt>
    <dgm:pt modelId="{E2BAC50A-BDC5-46E1-B27A-3B3E96667616}">
      <dgm:prSet phldrT="[Text]"/>
      <dgm:spPr/>
      <dgm:t>
        <a:bodyPr/>
        <a:lstStyle/>
        <a:p>
          <a:r>
            <a:rPr lang="en-US" dirty="0"/>
            <a:t>Sound</a:t>
          </a:r>
        </a:p>
        <a:p>
          <a:r>
            <a:rPr lang="en-US" dirty="0"/>
            <a:t>Energy</a:t>
          </a:r>
        </a:p>
      </dgm:t>
    </dgm:pt>
    <dgm:pt modelId="{54FD59AB-35DF-4237-96FA-562B3BE07D59}" type="parTrans" cxnId="{269063B3-0B8F-4332-9F1C-7C1971370551}">
      <dgm:prSet/>
      <dgm:spPr>
        <a:ln w="38100">
          <a:tailEnd type="triangle" w="lg" len="lg"/>
        </a:ln>
      </dgm:spPr>
      <dgm:t>
        <a:bodyPr/>
        <a:lstStyle/>
        <a:p>
          <a:endParaRPr lang="en-US"/>
        </a:p>
      </dgm:t>
    </dgm:pt>
    <dgm:pt modelId="{61EB64E9-AF7F-42DA-B56D-0495CD0DB8B4}" type="sibTrans" cxnId="{269063B3-0B8F-4332-9F1C-7C1971370551}">
      <dgm:prSet/>
      <dgm:spPr/>
      <dgm:t>
        <a:bodyPr/>
        <a:lstStyle/>
        <a:p>
          <a:endParaRPr lang="en-US"/>
        </a:p>
      </dgm:t>
    </dgm:pt>
    <dgm:pt modelId="{5375C7D7-F879-4080-AD67-899791C7AE3E}">
      <dgm:prSet phldrT="[Text]"/>
      <dgm:spPr/>
      <dgm:t>
        <a:bodyPr/>
        <a:lstStyle/>
        <a:p>
          <a:r>
            <a:rPr lang="en-US" dirty="0"/>
            <a:t>Thermal</a:t>
          </a:r>
        </a:p>
        <a:p>
          <a:r>
            <a:rPr lang="en-US" dirty="0"/>
            <a:t>Energy</a:t>
          </a:r>
        </a:p>
      </dgm:t>
    </dgm:pt>
    <dgm:pt modelId="{B4ACD891-54C5-4541-B434-E5F8D3D553F6}" type="parTrans" cxnId="{03AA8D63-E369-483E-A1E3-CD0EC5BCC954}">
      <dgm:prSet/>
      <dgm:spPr>
        <a:ln w="38100">
          <a:tailEnd type="triangle" w="lg" len="lg"/>
        </a:ln>
      </dgm:spPr>
      <dgm:t>
        <a:bodyPr/>
        <a:lstStyle/>
        <a:p>
          <a:endParaRPr lang="en-US"/>
        </a:p>
      </dgm:t>
    </dgm:pt>
    <dgm:pt modelId="{C6584CFF-4413-4F4F-AF3F-438D563C7690}" type="sibTrans" cxnId="{03AA8D63-E369-483E-A1E3-CD0EC5BCC954}">
      <dgm:prSet/>
      <dgm:spPr/>
      <dgm:t>
        <a:bodyPr/>
        <a:lstStyle/>
        <a:p>
          <a:endParaRPr lang="en-US"/>
        </a:p>
      </dgm:t>
    </dgm:pt>
    <dgm:pt modelId="{02597213-F030-4507-A739-BBDBC42E3681}" type="pres">
      <dgm:prSet presAssocID="{6851980F-8AF4-495D-8110-6648013DB3C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1B8608-C78B-4CFC-ADC7-D85429137210}" type="pres">
      <dgm:prSet presAssocID="{EDBB081D-1531-4499-BCD7-B05BFC277CAE}" presName="root1" presStyleCnt="0"/>
      <dgm:spPr/>
    </dgm:pt>
    <dgm:pt modelId="{B62A9AD5-A6C9-444B-9F3F-5807786A33CE}" type="pres">
      <dgm:prSet presAssocID="{EDBB081D-1531-4499-BCD7-B05BFC277CA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5F5EDB-0A6A-4F77-8A2E-CF0BBA427C90}" type="pres">
      <dgm:prSet presAssocID="{EDBB081D-1531-4499-BCD7-B05BFC277CAE}" presName="level2hierChild" presStyleCnt="0"/>
      <dgm:spPr/>
    </dgm:pt>
    <dgm:pt modelId="{1A8FCD81-980B-4D9F-B58C-575B2DBB8F5E}" type="pres">
      <dgm:prSet presAssocID="{811E2B4E-45A1-4C6E-AA59-D8CC067F2F3B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1A0A36CF-457E-47CE-B599-6FAE2198FE74}" type="pres">
      <dgm:prSet presAssocID="{811E2B4E-45A1-4C6E-AA59-D8CC067F2F3B}" presName="connTx" presStyleLbl="parChTrans1D2" presStyleIdx="0" presStyleCnt="3"/>
      <dgm:spPr/>
      <dgm:t>
        <a:bodyPr/>
        <a:lstStyle/>
        <a:p>
          <a:endParaRPr lang="en-US"/>
        </a:p>
      </dgm:t>
    </dgm:pt>
    <dgm:pt modelId="{69891A43-88FE-40A4-A302-8ABC41A0F623}" type="pres">
      <dgm:prSet presAssocID="{0C12FDF6-51C0-4F69-8FE8-DF692432D46C}" presName="root2" presStyleCnt="0"/>
      <dgm:spPr/>
    </dgm:pt>
    <dgm:pt modelId="{07AB18E4-DE7D-4239-B564-96AE8473B1C5}" type="pres">
      <dgm:prSet presAssocID="{0C12FDF6-51C0-4F69-8FE8-DF692432D46C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7561D4-264F-45E9-9615-41F1B37C8C9E}" type="pres">
      <dgm:prSet presAssocID="{0C12FDF6-51C0-4F69-8FE8-DF692432D46C}" presName="level3hierChild" presStyleCnt="0"/>
      <dgm:spPr/>
    </dgm:pt>
    <dgm:pt modelId="{2B105E7C-B595-4BA5-9AB4-F8ABC3C00690}" type="pres">
      <dgm:prSet presAssocID="{54FD59AB-35DF-4237-96FA-562B3BE07D59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29D1BCCA-8790-437C-810D-A65520396663}" type="pres">
      <dgm:prSet presAssocID="{54FD59AB-35DF-4237-96FA-562B3BE07D59}" presName="connTx" presStyleLbl="parChTrans1D2" presStyleIdx="1" presStyleCnt="3"/>
      <dgm:spPr/>
      <dgm:t>
        <a:bodyPr/>
        <a:lstStyle/>
        <a:p>
          <a:endParaRPr lang="en-US"/>
        </a:p>
      </dgm:t>
    </dgm:pt>
    <dgm:pt modelId="{13EFCB12-96EC-466B-BB48-56BB0BA937EC}" type="pres">
      <dgm:prSet presAssocID="{E2BAC50A-BDC5-46E1-B27A-3B3E96667616}" presName="root2" presStyleCnt="0"/>
      <dgm:spPr/>
    </dgm:pt>
    <dgm:pt modelId="{BBF56C1F-6676-496D-A65A-B2E6E67AF63B}" type="pres">
      <dgm:prSet presAssocID="{E2BAC50A-BDC5-46E1-B27A-3B3E96667616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F06B74-8CDF-41C9-A675-B6826C374396}" type="pres">
      <dgm:prSet presAssocID="{E2BAC50A-BDC5-46E1-B27A-3B3E96667616}" presName="level3hierChild" presStyleCnt="0"/>
      <dgm:spPr/>
    </dgm:pt>
    <dgm:pt modelId="{571525D1-12C7-4463-A753-B4CD73086AB3}" type="pres">
      <dgm:prSet presAssocID="{B4ACD891-54C5-4541-B434-E5F8D3D553F6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94491F3C-4A8C-4F06-BE45-78940585B489}" type="pres">
      <dgm:prSet presAssocID="{B4ACD891-54C5-4541-B434-E5F8D3D553F6}" presName="connTx" presStyleLbl="parChTrans1D2" presStyleIdx="2" presStyleCnt="3"/>
      <dgm:spPr/>
      <dgm:t>
        <a:bodyPr/>
        <a:lstStyle/>
        <a:p>
          <a:endParaRPr lang="en-US"/>
        </a:p>
      </dgm:t>
    </dgm:pt>
    <dgm:pt modelId="{A65616B4-788A-4977-B76C-9339EE8410B6}" type="pres">
      <dgm:prSet presAssocID="{5375C7D7-F879-4080-AD67-899791C7AE3E}" presName="root2" presStyleCnt="0"/>
      <dgm:spPr/>
    </dgm:pt>
    <dgm:pt modelId="{D0A23A9E-84D6-4981-B5A1-0DC67DC2E808}" type="pres">
      <dgm:prSet presAssocID="{5375C7D7-F879-4080-AD67-899791C7AE3E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1B067F-E291-47DA-8E5E-80DE7C0B62A9}" type="pres">
      <dgm:prSet presAssocID="{5375C7D7-F879-4080-AD67-899791C7AE3E}" presName="level3hierChild" presStyleCnt="0"/>
      <dgm:spPr/>
    </dgm:pt>
  </dgm:ptLst>
  <dgm:cxnLst>
    <dgm:cxn modelId="{EC948C2E-FE28-4C16-B2A0-B197BC6708ED}" type="presOf" srcId="{54FD59AB-35DF-4237-96FA-562B3BE07D59}" destId="{2B105E7C-B595-4BA5-9AB4-F8ABC3C00690}" srcOrd="0" destOrd="0" presId="urn:microsoft.com/office/officeart/2005/8/layout/hierarchy2"/>
    <dgm:cxn modelId="{16435CD7-D1DF-4194-9B62-CE0D8917F1E7}" type="presOf" srcId="{54FD59AB-35DF-4237-96FA-562B3BE07D59}" destId="{29D1BCCA-8790-437C-810D-A65520396663}" srcOrd="1" destOrd="0" presId="urn:microsoft.com/office/officeart/2005/8/layout/hierarchy2"/>
    <dgm:cxn modelId="{03AA8D63-E369-483E-A1E3-CD0EC5BCC954}" srcId="{EDBB081D-1531-4499-BCD7-B05BFC277CAE}" destId="{5375C7D7-F879-4080-AD67-899791C7AE3E}" srcOrd="2" destOrd="0" parTransId="{B4ACD891-54C5-4541-B434-E5F8D3D553F6}" sibTransId="{C6584CFF-4413-4F4F-AF3F-438D563C7690}"/>
    <dgm:cxn modelId="{87CAB0F1-A627-4736-941E-8487BDDB9804}" srcId="{6851980F-8AF4-495D-8110-6648013DB3C2}" destId="{EDBB081D-1531-4499-BCD7-B05BFC277CAE}" srcOrd="0" destOrd="0" parTransId="{942DD409-7CF3-4508-A699-B1BA18BCE42D}" sibTransId="{1A15F0BE-C804-4F6B-B286-CB147ADD9620}"/>
    <dgm:cxn modelId="{A1EAEB10-3DC1-4975-AB6F-AEEE436FE87A}" type="presOf" srcId="{EDBB081D-1531-4499-BCD7-B05BFC277CAE}" destId="{B62A9AD5-A6C9-444B-9F3F-5807786A33CE}" srcOrd="0" destOrd="0" presId="urn:microsoft.com/office/officeart/2005/8/layout/hierarchy2"/>
    <dgm:cxn modelId="{D4A2264A-0688-4830-AE32-915DCB49B26C}" type="presOf" srcId="{0C12FDF6-51C0-4F69-8FE8-DF692432D46C}" destId="{07AB18E4-DE7D-4239-B564-96AE8473B1C5}" srcOrd="0" destOrd="0" presId="urn:microsoft.com/office/officeart/2005/8/layout/hierarchy2"/>
    <dgm:cxn modelId="{7176F360-D333-4473-8C55-97B33AB8F07C}" type="presOf" srcId="{811E2B4E-45A1-4C6E-AA59-D8CC067F2F3B}" destId="{1A0A36CF-457E-47CE-B599-6FAE2198FE74}" srcOrd="1" destOrd="0" presId="urn:microsoft.com/office/officeart/2005/8/layout/hierarchy2"/>
    <dgm:cxn modelId="{5221CE3A-F165-4F3B-AF2B-6915BA375732}" type="presOf" srcId="{811E2B4E-45A1-4C6E-AA59-D8CC067F2F3B}" destId="{1A8FCD81-980B-4D9F-B58C-575B2DBB8F5E}" srcOrd="0" destOrd="0" presId="urn:microsoft.com/office/officeart/2005/8/layout/hierarchy2"/>
    <dgm:cxn modelId="{F488D7B9-5340-42A3-ACCB-B143CCDFA780}" type="presOf" srcId="{E2BAC50A-BDC5-46E1-B27A-3B3E96667616}" destId="{BBF56C1F-6676-496D-A65A-B2E6E67AF63B}" srcOrd="0" destOrd="0" presId="urn:microsoft.com/office/officeart/2005/8/layout/hierarchy2"/>
    <dgm:cxn modelId="{287CFA63-C4A3-4138-B99E-38FAD7E580BD}" type="presOf" srcId="{B4ACD891-54C5-4541-B434-E5F8D3D553F6}" destId="{94491F3C-4A8C-4F06-BE45-78940585B489}" srcOrd="1" destOrd="0" presId="urn:microsoft.com/office/officeart/2005/8/layout/hierarchy2"/>
    <dgm:cxn modelId="{9FC65BC0-B384-4360-B37E-88106D79FE0D}" type="presOf" srcId="{5375C7D7-F879-4080-AD67-899791C7AE3E}" destId="{D0A23A9E-84D6-4981-B5A1-0DC67DC2E808}" srcOrd="0" destOrd="0" presId="urn:microsoft.com/office/officeart/2005/8/layout/hierarchy2"/>
    <dgm:cxn modelId="{CBA55D58-6591-44A9-A61D-A0C35F99D112}" type="presOf" srcId="{B4ACD891-54C5-4541-B434-E5F8D3D553F6}" destId="{571525D1-12C7-4463-A753-B4CD73086AB3}" srcOrd="0" destOrd="0" presId="urn:microsoft.com/office/officeart/2005/8/layout/hierarchy2"/>
    <dgm:cxn modelId="{FA60FF40-E6D5-4800-BEB7-36BA634A1352}" srcId="{EDBB081D-1531-4499-BCD7-B05BFC277CAE}" destId="{0C12FDF6-51C0-4F69-8FE8-DF692432D46C}" srcOrd="0" destOrd="0" parTransId="{811E2B4E-45A1-4C6E-AA59-D8CC067F2F3B}" sibTransId="{FDAA35D4-6B3F-4CE4-B0C2-D4B642A0FCF7}"/>
    <dgm:cxn modelId="{82BFD122-FFCD-4AF2-B0D7-ABF9D39D1286}" type="presOf" srcId="{6851980F-8AF4-495D-8110-6648013DB3C2}" destId="{02597213-F030-4507-A739-BBDBC42E3681}" srcOrd="0" destOrd="0" presId="urn:microsoft.com/office/officeart/2005/8/layout/hierarchy2"/>
    <dgm:cxn modelId="{269063B3-0B8F-4332-9F1C-7C1971370551}" srcId="{EDBB081D-1531-4499-BCD7-B05BFC277CAE}" destId="{E2BAC50A-BDC5-46E1-B27A-3B3E96667616}" srcOrd="1" destOrd="0" parTransId="{54FD59AB-35DF-4237-96FA-562B3BE07D59}" sibTransId="{61EB64E9-AF7F-42DA-B56D-0495CD0DB8B4}"/>
    <dgm:cxn modelId="{5A21C9A1-55A7-4953-8370-C4C096151AA0}" type="presParOf" srcId="{02597213-F030-4507-A739-BBDBC42E3681}" destId="{441B8608-C78B-4CFC-ADC7-D85429137210}" srcOrd="0" destOrd="0" presId="urn:microsoft.com/office/officeart/2005/8/layout/hierarchy2"/>
    <dgm:cxn modelId="{F24F5191-2FBE-470C-A148-E98A1AED9BE0}" type="presParOf" srcId="{441B8608-C78B-4CFC-ADC7-D85429137210}" destId="{B62A9AD5-A6C9-444B-9F3F-5807786A33CE}" srcOrd="0" destOrd="0" presId="urn:microsoft.com/office/officeart/2005/8/layout/hierarchy2"/>
    <dgm:cxn modelId="{8BA26D09-1789-4979-B701-D6FB54113F09}" type="presParOf" srcId="{441B8608-C78B-4CFC-ADC7-D85429137210}" destId="{E45F5EDB-0A6A-4F77-8A2E-CF0BBA427C90}" srcOrd="1" destOrd="0" presId="urn:microsoft.com/office/officeart/2005/8/layout/hierarchy2"/>
    <dgm:cxn modelId="{42068399-C0BD-41AD-86DC-CDE02F92E697}" type="presParOf" srcId="{E45F5EDB-0A6A-4F77-8A2E-CF0BBA427C90}" destId="{1A8FCD81-980B-4D9F-B58C-575B2DBB8F5E}" srcOrd="0" destOrd="0" presId="urn:microsoft.com/office/officeart/2005/8/layout/hierarchy2"/>
    <dgm:cxn modelId="{2E311A28-706E-4FCA-88D9-58B32E5AEDCA}" type="presParOf" srcId="{1A8FCD81-980B-4D9F-B58C-575B2DBB8F5E}" destId="{1A0A36CF-457E-47CE-B599-6FAE2198FE74}" srcOrd="0" destOrd="0" presId="urn:microsoft.com/office/officeart/2005/8/layout/hierarchy2"/>
    <dgm:cxn modelId="{97499451-7849-4A0C-AB21-8D0D3E404530}" type="presParOf" srcId="{E45F5EDB-0A6A-4F77-8A2E-CF0BBA427C90}" destId="{69891A43-88FE-40A4-A302-8ABC41A0F623}" srcOrd="1" destOrd="0" presId="urn:microsoft.com/office/officeart/2005/8/layout/hierarchy2"/>
    <dgm:cxn modelId="{9A14166F-F0B5-45DB-B255-41E6ABCB0996}" type="presParOf" srcId="{69891A43-88FE-40A4-A302-8ABC41A0F623}" destId="{07AB18E4-DE7D-4239-B564-96AE8473B1C5}" srcOrd="0" destOrd="0" presId="urn:microsoft.com/office/officeart/2005/8/layout/hierarchy2"/>
    <dgm:cxn modelId="{66BEDCEF-32F1-4102-87FF-E55E86158CC5}" type="presParOf" srcId="{69891A43-88FE-40A4-A302-8ABC41A0F623}" destId="{067561D4-264F-45E9-9615-41F1B37C8C9E}" srcOrd="1" destOrd="0" presId="urn:microsoft.com/office/officeart/2005/8/layout/hierarchy2"/>
    <dgm:cxn modelId="{11DE17FF-7EF1-49BF-AA06-A437ED5C3B20}" type="presParOf" srcId="{E45F5EDB-0A6A-4F77-8A2E-CF0BBA427C90}" destId="{2B105E7C-B595-4BA5-9AB4-F8ABC3C00690}" srcOrd="2" destOrd="0" presId="urn:microsoft.com/office/officeart/2005/8/layout/hierarchy2"/>
    <dgm:cxn modelId="{EB4D2E82-6592-4224-A065-2523D39FDB92}" type="presParOf" srcId="{2B105E7C-B595-4BA5-9AB4-F8ABC3C00690}" destId="{29D1BCCA-8790-437C-810D-A65520396663}" srcOrd="0" destOrd="0" presId="urn:microsoft.com/office/officeart/2005/8/layout/hierarchy2"/>
    <dgm:cxn modelId="{3073C6D9-0EBC-4E77-AB2C-FC708252F791}" type="presParOf" srcId="{E45F5EDB-0A6A-4F77-8A2E-CF0BBA427C90}" destId="{13EFCB12-96EC-466B-BB48-56BB0BA937EC}" srcOrd="3" destOrd="0" presId="urn:microsoft.com/office/officeart/2005/8/layout/hierarchy2"/>
    <dgm:cxn modelId="{67832CCF-08E1-43B2-920A-E2CD14690476}" type="presParOf" srcId="{13EFCB12-96EC-466B-BB48-56BB0BA937EC}" destId="{BBF56C1F-6676-496D-A65A-B2E6E67AF63B}" srcOrd="0" destOrd="0" presId="urn:microsoft.com/office/officeart/2005/8/layout/hierarchy2"/>
    <dgm:cxn modelId="{AF238D27-8C08-4027-9575-AEAF827F1B00}" type="presParOf" srcId="{13EFCB12-96EC-466B-BB48-56BB0BA937EC}" destId="{A8F06B74-8CDF-41C9-A675-B6826C374396}" srcOrd="1" destOrd="0" presId="urn:microsoft.com/office/officeart/2005/8/layout/hierarchy2"/>
    <dgm:cxn modelId="{CDE72AF1-F1A5-4571-87A0-55F2BC1A51B4}" type="presParOf" srcId="{E45F5EDB-0A6A-4F77-8A2E-CF0BBA427C90}" destId="{571525D1-12C7-4463-A753-B4CD73086AB3}" srcOrd="4" destOrd="0" presId="urn:microsoft.com/office/officeart/2005/8/layout/hierarchy2"/>
    <dgm:cxn modelId="{F6D9AE0E-86B0-41D1-B1CD-408D8A2FD3B2}" type="presParOf" srcId="{571525D1-12C7-4463-A753-B4CD73086AB3}" destId="{94491F3C-4A8C-4F06-BE45-78940585B489}" srcOrd="0" destOrd="0" presId="urn:microsoft.com/office/officeart/2005/8/layout/hierarchy2"/>
    <dgm:cxn modelId="{88D7DA79-A285-456D-8AE4-F93A013FF16D}" type="presParOf" srcId="{E45F5EDB-0A6A-4F77-8A2E-CF0BBA427C90}" destId="{A65616B4-788A-4977-B76C-9339EE8410B6}" srcOrd="5" destOrd="0" presId="urn:microsoft.com/office/officeart/2005/8/layout/hierarchy2"/>
    <dgm:cxn modelId="{E6C93AE8-3497-4841-8079-121F26F315B1}" type="presParOf" srcId="{A65616B4-788A-4977-B76C-9339EE8410B6}" destId="{D0A23A9E-84D6-4981-B5A1-0DC67DC2E808}" srcOrd="0" destOrd="0" presId="urn:microsoft.com/office/officeart/2005/8/layout/hierarchy2"/>
    <dgm:cxn modelId="{699ABBC4-6424-4EFA-9A68-CC4F7B0746F7}" type="presParOf" srcId="{A65616B4-788A-4977-B76C-9339EE8410B6}" destId="{D91B067F-E291-47DA-8E5E-80DE7C0B62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A9AD5-A6C9-444B-9F3F-5807786A33CE}">
      <dsp:nvSpPr>
        <dsp:cNvPr id="0" name=""/>
        <dsp:cNvSpPr/>
      </dsp:nvSpPr>
      <dsp:spPr>
        <a:xfrm>
          <a:off x="3110" y="1446238"/>
          <a:ext cx="2220172" cy="11100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Electrical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Energy</a:t>
          </a:r>
        </a:p>
      </dsp:txBody>
      <dsp:txXfrm>
        <a:off x="35623" y="1478751"/>
        <a:ext cx="2155146" cy="1045060"/>
      </dsp:txXfrm>
    </dsp:sp>
    <dsp:sp modelId="{1A8FCD81-980B-4D9F-B58C-575B2DBB8F5E}">
      <dsp:nvSpPr>
        <dsp:cNvPr id="0" name=""/>
        <dsp:cNvSpPr/>
      </dsp:nvSpPr>
      <dsp:spPr>
        <a:xfrm rot="19457599">
          <a:off x="2120487" y="1657171"/>
          <a:ext cx="1093660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1093660" y="24960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headEnd type="none"/>
          <a:tailEnd type="triangle" w="lg" len="lg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39975" y="1654790"/>
        <a:ext cx="54683" cy="54683"/>
      </dsp:txXfrm>
    </dsp:sp>
    <dsp:sp modelId="{07AB18E4-DE7D-4239-B564-96AE8473B1C5}">
      <dsp:nvSpPr>
        <dsp:cNvPr id="0" name=""/>
        <dsp:cNvSpPr/>
      </dsp:nvSpPr>
      <dsp:spPr>
        <a:xfrm>
          <a:off x="3111351" y="807939"/>
          <a:ext cx="2220172" cy="11100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Light Energy</a:t>
          </a:r>
        </a:p>
      </dsp:txBody>
      <dsp:txXfrm>
        <a:off x="3143864" y="840452"/>
        <a:ext cx="2155146" cy="1045060"/>
      </dsp:txXfrm>
    </dsp:sp>
    <dsp:sp modelId="{2B105E7C-B595-4BA5-9AB4-F8ABC3C00690}">
      <dsp:nvSpPr>
        <dsp:cNvPr id="0" name=""/>
        <dsp:cNvSpPr/>
      </dsp:nvSpPr>
      <dsp:spPr>
        <a:xfrm rot="2142401">
          <a:off x="2120487" y="2295470"/>
          <a:ext cx="1093660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1093660" y="24960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tailEnd type="triangle" w="lg" len="lg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39975" y="2293090"/>
        <a:ext cx="54683" cy="54683"/>
      </dsp:txXfrm>
    </dsp:sp>
    <dsp:sp modelId="{BBF56C1F-6676-496D-A65A-B2E6E67AF63B}">
      <dsp:nvSpPr>
        <dsp:cNvPr id="0" name=""/>
        <dsp:cNvSpPr/>
      </dsp:nvSpPr>
      <dsp:spPr>
        <a:xfrm>
          <a:off x="3111351" y="2084538"/>
          <a:ext cx="2220172" cy="11100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Thermal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Energy</a:t>
          </a:r>
        </a:p>
      </dsp:txBody>
      <dsp:txXfrm>
        <a:off x="3143864" y="2117051"/>
        <a:ext cx="2155146" cy="10450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A9AD5-A6C9-444B-9F3F-5807786A33CE}">
      <dsp:nvSpPr>
        <dsp:cNvPr id="0" name=""/>
        <dsp:cNvSpPr/>
      </dsp:nvSpPr>
      <dsp:spPr>
        <a:xfrm>
          <a:off x="492" y="1629552"/>
          <a:ext cx="2116520" cy="1058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Electrical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Energy</a:t>
          </a:r>
        </a:p>
      </dsp:txBody>
      <dsp:txXfrm>
        <a:off x="31487" y="1660547"/>
        <a:ext cx="2054530" cy="996270"/>
      </dsp:txXfrm>
    </dsp:sp>
    <dsp:sp modelId="{1A8FCD81-980B-4D9F-B58C-575B2DBB8F5E}">
      <dsp:nvSpPr>
        <dsp:cNvPr id="0" name=""/>
        <dsp:cNvSpPr/>
      </dsp:nvSpPr>
      <dsp:spPr>
        <a:xfrm rot="19457599">
          <a:off x="2019016" y="1832372"/>
          <a:ext cx="1042601" cy="44121"/>
        </a:xfrm>
        <a:custGeom>
          <a:avLst/>
          <a:gdLst/>
          <a:ahLst/>
          <a:cxnLst/>
          <a:rect l="0" t="0" r="0" b="0"/>
          <a:pathLst>
            <a:path>
              <a:moveTo>
                <a:pt x="0" y="22060"/>
              </a:moveTo>
              <a:lnTo>
                <a:pt x="1042601" y="22060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headEnd type="none"/>
          <a:tailEnd type="triangle" w="lg" len="lg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14252" y="1828367"/>
        <a:ext cx="52130" cy="52130"/>
      </dsp:txXfrm>
    </dsp:sp>
    <dsp:sp modelId="{07AB18E4-DE7D-4239-B564-96AE8473B1C5}">
      <dsp:nvSpPr>
        <dsp:cNvPr id="0" name=""/>
        <dsp:cNvSpPr/>
      </dsp:nvSpPr>
      <dsp:spPr>
        <a:xfrm>
          <a:off x="2963621" y="1021052"/>
          <a:ext cx="2116520" cy="1058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Light Energy</a:t>
          </a:r>
        </a:p>
      </dsp:txBody>
      <dsp:txXfrm>
        <a:off x="2994616" y="1052047"/>
        <a:ext cx="2054530" cy="996270"/>
      </dsp:txXfrm>
    </dsp:sp>
    <dsp:sp modelId="{2B105E7C-B595-4BA5-9AB4-F8ABC3C00690}">
      <dsp:nvSpPr>
        <dsp:cNvPr id="0" name=""/>
        <dsp:cNvSpPr/>
      </dsp:nvSpPr>
      <dsp:spPr>
        <a:xfrm rot="2142401">
          <a:off x="2019016" y="2440871"/>
          <a:ext cx="1042601" cy="44121"/>
        </a:xfrm>
        <a:custGeom>
          <a:avLst/>
          <a:gdLst/>
          <a:ahLst/>
          <a:cxnLst/>
          <a:rect l="0" t="0" r="0" b="0"/>
          <a:pathLst>
            <a:path>
              <a:moveTo>
                <a:pt x="0" y="22060"/>
              </a:moveTo>
              <a:lnTo>
                <a:pt x="1042601" y="22060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tailEnd type="triangle" w="lg" len="lg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14252" y="2436867"/>
        <a:ext cx="52130" cy="52130"/>
      </dsp:txXfrm>
    </dsp:sp>
    <dsp:sp modelId="{BBF56C1F-6676-496D-A65A-B2E6E67AF63B}">
      <dsp:nvSpPr>
        <dsp:cNvPr id="0" name=""/>
        <dsp:cNvSpPr/>
      </dsp:nvSpPr>
      <dsp:spPr>
        <a:xfrm>
          <a:off x="2963621" y="2238052"/>
          <a:ext cx="2116520" cy="1058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Thermal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Energy</a:t>
          </a:r>
        </a:p>
      </dsp:txBody>
      <dsp:txXfrm>
        <a:off x="2994616" y="2269047"/>
        <a:ext cx="2054530" cy="9962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A9AD5-A6C9-444B-9F3F-5807786A33CE}">
      <dsp:nvSpPr>
        <dsp:cNvPr id="0" name=""/>
        <dsp:cNvSpPr/>
      </dsp:nvSpPr>
      <dsp:spPr>
        <a:xfrm>
          <a:off x="4124" y="1389061"/>
          <a:ext cx="1939927" cy="969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Electrical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Energy</a:t>
          </a:r>
        </a:p>
      </dsp:txBody>
      <dsp:txXfrm>
        <a:off x="32533" y="1417470"/>
        <a:ext cx="1883109" cy="913145"/>
      </dsp:txXfrm>
    </dsp:sp>
    <dsp:sp modelId="{1A8FCD81-980B-4D9F-B58C-575B2DBB8F5E}">
      <dsp:nvSpPr>
        <dsp:cNvPr id="0" name=""/>
        <dsp:cNvSpPr/>
      </dsp:nvSpPr>
      <dsp:spPr>
        <a:xfrm rot="18289469">
          <a:off x="1652629" y="1293023"/>
          <a:ext cx="1358815" cy="46582"/>
        </a:xfrm>
        <a:custGeom>
          <a:avLst/>
          <a:gdLst/>
          <a:ahLst/>
          <a:cxnLst/>
          <a:rect l="0" t="0" r="0" b="0"/>
          <a:pathLst>
            <a:path>
              <a:moveTo>
                <a:pt x="0" y="23291"/>
              </a:moveTo>
              <a:lnTo>
                <a:pt x="1358815" y="23291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headEnd type="none"/>
          <a:tailEnd type="triangle" w="lg" len="lg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98067" y="1282343"/>
        <a:ext cx="67940" cy="67940"/>
      </dsp:txXfrm>
    </dsp:sp>
    <dsp:sp modelId="{07AB18E4-DE7D-4239-B564-96AE8473B1C5}">
      <dsp:nvSpPr>
        <dsp:cNvPr id="0" name=""/>
        <dsp:cNvSpPr/>
      </dsp:nvSpPr>
      <dsp:spPr>
        <a:xfrm>
          <a:off x="2720023" y="273603"/>
          <a:ext cx="1939927" cy="969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Light Energy</a:t>
          </a:r>
        </a:p>
      </dsp:txBody>
      <dsp:txXfrm>
        <a:off x="2748432" y="302012"/>
        <a:ext cx="1883109" cy="913145"/>
      </dsp:txXfrm>
    </dsp:sp>
    <dsp:sp modelId="{2B105E7C-B595-4BA5-9AB4-F8ABC3C00690}">
      <dsp:nvSpPr>
        <dsp:cNvPr id="0" name=""/>
        <dsp:cNvSpPr/>
      </dsp:nvSpPr>
      <dsp:spPr>
        <a:xfrm>
          <a:off x="1944051" y="1850752"/>
          <a:ext cx="775971" cy="46582"/>
        </a:xfrm>
        <a:custGeom>
          <a:avLst/>
          <a:gdLst/>
          <a:ahLst/>
          <a:cxnLst/>
          <a:rect l="0" t="0" r="0" b="0"/>
          <a:pathLst>
            <a:path>
              <a:moveTo>
                <a:pt x="0" y="23291"/>
              </a:moveTo>
              <a:lnTo>
                <a:pt x="775971" y="23291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tailEnd type="triangle" w="lg" len="lg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12638" y="1854644"/>
        <a:ext cx="38798" cy="38798"/>
      </dsp:txXfrm>
    </dsp:sp>
    <dsp:sp modelId="{BBF56C1F-6676-496D-A65A-B2E6E67AF63B}">
      <dsp:nvSpPr>
        <dsp:cNvPr id="0" name=""/>
        <dsp:cNvSpPr/>
      </dsp:nvSpPr>
      <dsp:spPr>
        <a:xfrm>
          <a:off x="2720023" y="1389061"/>
          <a:ext cx="1939927" cy="969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Sound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Energy</a:t>
          </a:r>
        </a:p>
      </dsp:txBody>
      <dsp:txXfrm>
        <a:off x="2748432" y="1417470"/>
        <a:ext cx="1883109" cy="913145"/>
      </dsp:txXfrm>
    </dsp:sp>
    <dsp:sp modelId="{571525D1-12C7-4463-A753-B4CD73086AB3}">
      <dsp:nvSpPr>
        <dsp:cNvPr id="0" name=""/>
        <dsp:cNvSpPr/>
      </dsp:nvSpPr>
      <dsp:spPr>
        <a:xfrm rot="3310531">
          <a:off x="1652629" y="2408481"/>
          <a:ext cx="1358815" cy="46582"/>
        </a:xfrm>
        <a:custGeom>
          <a:avLst/>
          <a:gdLst/>
          <a:ahLst/>
          <a:cxnLst/>
          <a:rect l="0" t="0" r="0" b="0"/>
          <a:pathLst>
            <a:path>
              <a:moveTo>
                <a:pt x="0" y="23291"/>
              </a:moveTo>
              <a:lnTo>
                <a:pt x="1358815" y="23291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tailEnd type="triangle" w="lg" len="lg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298067" y="2397802"/>
        <a:ext cx="67940" cy="67940"/>
      </dsp:txXfrm>
    </dsp:sp>
    <dsp:sp modelId="{D0A23A9E-84D6-4981-B5A1-0DC67DC2E808}">
      <dsp:nvSpPr>
        <dsp:cNvPr id="0" name=""/>
        <dsp:cNvSpPr/>
      </dsp:nvSpPr>
      <dsp:spPr>
        <a:xfrm>
          <a:off x="2720023" y="2504520"/>
          <a:ext cx="1939927" cy="969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Thermal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Energy</a:t>
          </a:r>
        </a:p>
      </dsp:txBody>
      <dsp:txXfrm>
        <a:off x="2748432" y="2532929"/>
        <a:ext cx="1883109" cy="913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11/7/2022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28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62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50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0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2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0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4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6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9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11/7/2022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9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336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2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17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2C5A97-5257-4778-8F13-BC8073F411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r="10666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CFF10A9-48A8-49DE-BCC0-36CD4D617C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69" y="1267730"/>
            <a:ext cx="9576262" cy="430795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E6EC7A-73F0-4AA6-8CCE-7492D8F654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68" y="1267730"/>
            <a:ext cx="9576262" cy="4307950"/>
          </a:xfrm>
          <a:prstGeom prst="rect">
            <a:avLst/>
          </a:prstGeom>
          <a:solidFill>
            <a:srgbClr val="E7293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02FB17-9412-4D7A-964A-22061152C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9532" y="2091263"/>
            <a:ext cx="8652938" cy="2461504"/>
          </a:xfrm>
        </p:spPr>
        <p:txBody>
          <a:bodyPr>
            <a:normAutofit/>
          </a:bodyPr>
          <a:lstStyle/>
          <a:p>
            <a:r>
              <a:rPr lang="en-US" sz="5800" dirty="0" smtClean="0"/>
              <a:t> Energy transfer and the </a:t>
            </a:r>
            <a:r>
              <a:rPr lang="en-US" sz="5800" dirty="0"/>
              <a:t>Law of Conservation of </a:t>
            </a:r>
            <a:r>
              <a:rPr lang="en-US" sz="5800" dirty="0" smtClean="0"/>
              <a:t>Energy </a:t>
            </a:r>
            <a:endParaRPr lang="en-US" sz="5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40508494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767A6-1B7F-4DD7-875C-46A9C6F82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Remember: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E95D8-727B-403E-B5C9-018CEA46D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143" y="1690688"/>
            <a:ext cx="10515600" cy="434780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sz="3300" cap="none" dirty="0">
                <a:latin typeface="Arial" panose="020B0604020202020204" pitchFamily="34" charset="0"/>
                <a:cs typeface="Arial" panose="020B0604020202020204" pitchFamily="34" charset="0"/>
              </a:rPr>
              <a:t>Energy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300" cap="none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3300" b="1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3300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b="1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ability to do work</a:t>
            </a:r>
            <a:r>
              <a:rPr lang="en-US" sz="3300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300" cap="none" dirty="0">
                <a:latin typeface="Arial" panose="020B0604020202020204" pitchFamily="34" charset="0"/>
                <a:cs typeface="Arial" panose="020B0604020202020204" pitchFamily="34" charset="0"/>
              </a:rPr>
              <a:t>  It is what </a:t>
            </a:r>
            <a:r>
              <a:rPr lang="en-US" sz="3300" b="1" cap="none" dirty="0">
                <a:latin typeface="Arial" panose="020B0604020202020204" pitchFamily="34" charset="0"/>
                <a:cs typeface="Arial" panose="020B0604020202020204" pitchFamily="34" charset="0"/>
              </a:rPr>
              <a:t>makes matter </a:t>
            </a:r>
            <a:r>
              <a:rPr lang="en-US" sz="3300" b="1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 or change</a:t>
            </a:r>
            <a:r>
              <a:rPr lang="en-US" sz="3300" cap="none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4700" dirty="0"/>
              <a:t>The unit of energy:</a:t>
            </a:r>
            <a:endParaRPr lang="en-US" sz="47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800" dirty="0"/>
              <a:t>The unit of energy is Joules, and it is often measured in Kilo joules.</a:t>
            </a:r>
          </a:p>
          <a:p>
            <a:endParaRPr lang="en-US" sz="3800" dirty="0"/>
          </a:p>
          <a:p>
            <a:r>
              <a:rPr lang="en-US" sz="3800" dirty="0"/>
              <a:t>1000 Joules = 1 KJ</a:t>
            </a:r>
          </a:p>
          <a:p>
            <a:pPr marL="0" indent="0">
              <a:buNone/>
            </a:pPr>
            <a:endParaRPr lang="en-US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693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767A6-1B7F-4DD7-875C-46A9C6F82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>
                <a:solidFill>
                  <a:srgbClr val="C00000"/>
                </a:solidFill>
              </a:rPr>
              <a:t>The law of conservation of 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energy: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E95D8-727B-403E-B5C9-018CEA46D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143" y="1957938"/>
            <a:ext cx="4254396" cy="3633969"/>
          </a:xfrm>
        </p:spPr>
        <p:txBody>
          <a:bodyPr>
            <a:normAutofit fontScale="85000" lnSpcReduction="10000"/>
          </a:bodyPr>
          <a:lstStyle/>
          <a:p>
            <a:endParaRPr lang="en-US" sz="32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can 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transformed</a:t>
            </a:r>
            <a:r>
              <a:rPr lang="en-US" sz="3200" cap="none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from one form/ type to another, but it can</a:t>
            </a:r>
            <a:r>
              <a:rPr lang="en-US" sz="3200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200" b="1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be destroyed or created</a:t>
            </a:r>
            <a:r>
              <a:rPr lang="en-US" sz="3200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3600" dirty="0"/>
          </a:p>
        </p:txBody>
      </p:sp>
      <p:pic>
        <p:nvPicPr>
          <p:cNvPr id="2050" name="Picture 2" descr="Laws of energy - U.S. Energy Information Administration (EIA)">
            <a:extLst>
              <a:ext uri="{FF2B5EF4-FFF2-40B4-BE49-F238E27FC236}">
                <a16:creationId xmlns:a16="http://schemas.microsoft.com/office/drawing/2014/main" id="{11D3AAA5-09F3-4A40-B685-A1B42993C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61" y="374759"/>
            <a:ext cx="4520879" cy="601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8118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85928-9051-4A63-881E-0705F64D9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law of conservation of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8ABB8-9FF0-436E-AE57-E84F4853E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/>
              <a:t>When we talk about conservation of energy we do not necessarily mean saving energy.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Instead we are talking about the law that says Energy is neither created nor destroyed it is only converted from one form of energy to another.</a:t>
            </a:r>
          </a:p>
        </p:txBody>
      </p:sp>
    </p:spTree>
    <p:extLst>
      <p:ext uri="{BB962C8B-B14F-4D97-AF65-F5344CB8AC3E}">
        <p14:creationId xmlns:p14="http://schemas.microsoft.com/office/powerpoint/2010/main" val="3100051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7BE3-2813-4718-98B1-E1768B539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Conservation of Energy Cont.</a:t>
            </a:r>
          </a:p>
        </p:txBody>
      </p:sp>
      <p:pic>
        <p:nvPicPr>
          <p:cNvPr id="4" name="Picture 5" descr="energyFlow.jpg">
            <a:extLst>
              <a:ext uri="{FF2B5EF4-FFF2-40B4-BE49-F238E27FC236}">
                <a16:creationId xmlns:a16="http://schemas.microsoft.com/office/drawing/2014/main" id="{D77B095F-EDB8-446B-8336-2096EAF339D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7" b="19943"/>
          <a:stretch/>
        </p:blipFill>
        <p:spPr bwMode="auto">
          <a:xfrm>
            <a:off x="2509202" y="3322320"/>
            <a:ext cx="7173595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D13C57-D1F1-482D-A2A3-01B57D21C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040" y="1790674"/>
            <a:ext cx="9936480" cy="1084606"/>
          </a:xfrm>
        </p:spPr>
        <p:txBody>
          <a:bodyPr/>
          <a:lstStyle/>
          <a:p>
            <a:r>
              <a:rPr lang="en-GB" altLang="en-US" sz="2400" dirty="0"/>
              <a:t>The total amount of energy always stays the same</a:t>
            </a:r>
          </a:p>
          <a:p>
            <a:r>
              <a:rPr lang="en-GB" altLang="en-US" sz="2400" dirty="0"/>
              <a:t>Total energy input = total energy output </a:t>
            </a:r>
            <a:endParaRPr lang="en-US" alt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235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50217-3C2A-43B7-8D3E-925C20CF5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Conservation of Energy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F637E-CEB1-43D7-BC1B-3C4E71B3AE7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But we all know that light bulbs get hot when we use them for a longer period.</a:t>
            </a:r>
          </a:p>
          <a:p>
            <a:r>
              <a:rPr lang="en-US" sz="2400" dirty="0"/>
              <a:t>That means that the electrical energy is not only converting to light but also to thermal energy.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80A6357-6154-4FC0-A594-A0EB93826A2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53266532"/>
              </p:ext>
            </p:extLst>
          </p:nvPr>
        </p:nvGraphicFramePr>
        <p:xfrm>
          <a:off x="6288405" y="1300480"/>
          <a:ext cx="5334635" cy="4002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6584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5D877-94EA-40CF-9B0B-892630F6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energy and dissipated (wasted)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E1A19-5167-41B5-B98E-9C82299DEF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717040"/>
            <a:ext cx="4663440" cy="4643120"/>
          </a:xfrm>
        </p:spPr>
        <p:txBody>
          <a:bodyPr>
            <a:normAutofit/>
          </a:bodyPr>
          <a:lstStyle/>
          <a:p>
            <a:r>
              <a:rPr lang="en-US" sz="2400" dirty="0"/>
              <a:t>Using the previous example we can see that the light energy is the useful energy since that is what the purpose of a light bulb.</a:t>
            </a:r>
          </a:p>
          <a:p>
            <a:r>
              <a:rPr lang="en-US" sz="2400" dirty="0"/>
              <a:t>And the thermal energy is the wasted energy because we don’t want the light bulb to give heat instead of light.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CDC5A7E-0A05-4A25-9BE9-54B9C8DBF27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7246763"/>
              </p:ext>
            </p:extLst>
          </p:nvPr>
        </p:nvGraphicFramePr>
        <p:xfrm>
          <a:off x="6461125" y="1534160"/>
          <a:ext cx="5080635" cy="4317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7765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4DB2D-1F36-453F-87AC-EE4173723A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If we take the TV for example the energy diagram for it would be:</a:t>
            </a:r>
          </a:p>
          <a:p>
            <a:r>
              <a:rPr lang="en-US" sz="2400" dirty="0"/>
              <a:t>The useful energy would be:</a:t>
            </a:r>
          </a:p>
          <a:p>
            <a:pPr lvl="1"/>
            <a:r>
              <a:rPr lang="en-US" sz="2200" dirty="0"/>
              <a:t>Light Energy</a:t>
            </a:r>
          </a:p>
          <a:p>
            <a:pPr lvl="1"/>
            <a:r>
              <a:rPr lang="en-US" sz="2200" dirty="0"/>
              <a:t>Sound Energy</a:t>
            </a:r>
          </a:p>
          <a:p>
            <a:r>
              <a:rPr lang="en-US" sz="2400" dirty="0"/>
              <a:t>The wasted energy would be:</a:t>
            </a:r>
          </a:p>
          <a:p>
            <a:pPr lvl="1"/>
            <a:r>
              <a:rPr lang="en-US" sz="2200" dirty="0"/>
              <a:t>Thermal Energy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BFA4EFE-11FA-4977-BF08-B5FFC37ABF3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43179109"/>
              </p:ext>
            </p:extLst>
          </p:nvPr>
        </p:nvGraphicFramePr>
        <p:xfrm>
          <a:off x="6461125" y="2103438"/>
          <a:ext cx="4664075" cy="3748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631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063" y="640080"/>
            <a:ext cx="8795657" cy="5329646"/>
          </a:xfrm>
        </p:spPr>
      </p:pic>
      <p:grpSp>
        <p:nvGrpSpPr>
          <p:cNvPr id="12" name="Group 11"/>
          <p:cNvGrpSpPr/>
          <p:nvPr/>
        </p:nvGrpSpPr>
        <p:grpSpPr>
          <a:xfrm>
            <a:off x="1537063" y="640080"/>
            <a:ext cx="8795657" cy="5329646"/>
            <a:chOff x="1537063" y="640080"/>
            <a:chExt cx="8795657" cy="5329646"/>
          </a:xfrm>
        </p:grpSpPr>
        <p:sp>
          <p:nvSpPr>
            <p:cNvPr id="9" name="Rounded Rectangle 8"/>
            <p:cNvSpPr/>
            <p:nvPr/>
          </p:nvSpPr>
          <p:spPr>
            <a:xfrm>
              <a:off x="5120641" y="640080"/>
              <a:ext cx="2155370" cy="1946365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As he goes up the hill gravity pulls him down. Energy is transferred from a kinetic energy to gravitational energy .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77350" y="792480"/>
              <a:ext cx="2155370" cy="1946365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When he goes down the hill. Energy is transferred from a gravitational  energy to kinetic energy .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537063" y="4585063"/>
              <a:ext cx="5934891" cy="1384663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When he pedals ,the chemical energy is transferred to kinetic energy .                                                                                                                                                                                                                              </a:t>
              </a:r>
              <a:endParaRPr lang="en-US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594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RightStep">
      <a:dk1>
        <a:srgbClr val="000000"/>
      </a:dk1>
      <a:lt1>
        <a:srgbClr val="FFFFFF"/>
      </a:lt1>
      <a:dk2>
        <a:srgbClr val="412D24"/>
      </a:dk2>
      <a:lt2>
        <a:srgbClr val="E2E8E7"/>
      </a:lt2>
      <a:accent1>
        <a:srgbClr val="E7293D"/>
      </a:accent1>
      <a:accent2>
        <a:srgbClr val="D55317"/>
      </a:accent2>
      <a:accent3>
        <a:srgbClr val="CA9D24"/>
      </a:accent3>
      <a:accent4>
        <a:srgbClr val="97AE13"/>
      </a:accent4>
      <a:accent5>
        <a:srgbClr val="63B821"/>
      </a:accent5>
      <a:accent6>
        <a:srgbClr val="18BE15"/>
      </a:accent6>
      <a:hlink>
        <a:srgbClr val="309288"/>
      </a:hlink>
      <a:folHlink>
        <a:srgbClr val="7F7F7F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289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Garamond</vt:lpstr>
      <vt:lpstr>Sagona Book</vt:lpstr>
      <vt:lpstr>Sagona ExtraLight</vt:lpstr>
      <vt:lpstr>SavonVTI</vt:lpstr>
      <vt:lpstr> Energy transfer and the Law of Conservation of Energy </vt:lpstr>
      <vt:lpstr>Remember:</vt:lpstr>
      <vt:lpstr> The law of conservation of  energy:</vt:lpstr>
      <vt:lpstr>The law of conservation of energy</vt:lpstr>
      <vt:lpstr>Conservation of Energy Cont.</vt:lpstr>
      <vt:lpstr>Conservation of Energy Cont.</vt:lpstr>
      <vt:lpstr>Useful energy and dissipated (wasted) energy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Law of Conservation of Energy</dc:title>
  <dc:creator>mudar rawas</dc:creator>
  <cp:lastModifiedBy>W.AlBagain</cp:lastModifiedBy>
  <cp:revision>23</cp:revision>
  <dcterms:created xsi:type="dcterms:W3CDTF">2020-03-26T08:22:44Z</dcterms:created>
  <dcterms:modified xsi:type="dcterms:W3CDTF">2022-11-07T21:02:25Z</dcterms:modified>
</cp:coreProperties>
</file>