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F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 /><Relationship Id="rId7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heme" Target="theme/theme1.xml" /><Relationship Id="rId5" Type="http://schemas.openxmlformats.org/officeDocument/2006/relationships/viewProps" Target="viewProps.xml" /><Relationship Id="rId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9681C-7BC7-4A14-8001-5CA064042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E5BECC-D40E-43BE-8325-E530502FC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F9E3F-69CC-443B-96F8-7DB7A7BCA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17E9-F8D9-4361-9ED0-17EF2B6BED9C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FD608-2A0F-48CB-9287-79CE5DED9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793C1-198A-49FF-8AD5-9B8492318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BE09-4F3E-49F3-9199-BEA5F24E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6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F1E03-B3F8-41BD-A6D8-49425A219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033EF5-0024-4714-AC22-6A8FB3DCEF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CF48C-D1C3-4E0D-9A40-1275DF076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17E9-F8D9-4361-9ED0-17EF2B6BED9C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51517-CC4A-41EA-8DE1-92B21B130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E85FD-0BD7-4A4A-9A52-48CE0A305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BE09-4F3E-49F3-9199-BEA5F24E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12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677318-7543-44EE-AB01-EE40132079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8E94D7-DB48-4247-B24C-5C59AD6D4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8BDDE-9891-48FC-977F-25F7C78BF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17E9-F8D9-4361-9ED0-17EF2B6BED9C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D8FE6-FF2F-4A26-BA3C-FC2A05221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2E207-B6F3-4968-B09F-DACCC918C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BE09-4F3E-49F3-9199-BEA5F24E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8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2B810-2429-4CCF-B272-30D474989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A4DB4-9221-4A31-8843-8A8E0C2AB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9737C-23B0-40C0-A76E-CA0B1BDEF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17E9-F8D9-4361-9ED0-17EF2B6BED9C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3B6EB-298C-40C2-9707-FBEAFBC91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1B2A2-4083-48D4-9759-E09E8E9D4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BE09-4F3E-49F3-9199-BEA5F24E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7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AEEBE-AE2D-4149-A809-3F0326819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9291A-F3A2-4F6F-B90E-09387551B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7E4A5-12C4-44C1-B442-9FC8E3AE8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17E9-F8D9-4361-9ED0-17EF2B6BED9C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8518D-C326-43EA-AA41-C9905319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C293D-9441-486C-9C3A-EB9F8CF95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BE09-4F3E-49F3-9199-BEA5F24E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93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20AF-BC54-4649-802A-6ED3BE118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3F157-E27D-4AD9-B198-49D2EF1D4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E20184-8B0D-49B6-8152-8EFF21EFF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686075-34BC-485C-B36B-ED1557CC5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17E9-F8D9-4361-9ED0-17EF2B6BED9C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2D3D63-28E7-435D-A64D-3EEC08108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947BB-7BDD-4865-9741-3E0E3061E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BE09-4F3E-49F3-9199-BEA5F24E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4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DAE4C-A5F0-4B68-BC52-E7D2CC579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05EA8-A832-41D9-B0ED-C63C18448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EBD8C9-99F7-4D53-AE2D-8EF0645C7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20F605-0DC2-41EF-ACF7-98D1A8146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35830E-452C-4D9E-9F11-217CFACB4A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450C43-8097-409D-9E62-1CE70761D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17E9-F8D9-4361-9ED0-17EF2B6BED9C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D9947E-773C-4B2A-9092-3354562C4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47A272-46B7-492F-94A9-068818452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BE09-4F3E-49F3-9199-BEA5F24E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CA7D6-C7E0-45DD-B243-3A0D5A8D5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4C8166-5F94-45BC-B0B6-D0492F0A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17E9-F8D9-4361-9ED0-17EF2B6BED9C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4835CF-5417-42CB-AA2C-50572F40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FB16D-1949-43ED-86DF-FDDFE32CC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BE09-4F3E-49F3-9199-BEA5F24E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5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A9B77E-8C2E-4032-BDFF-C96FA265C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17E9-F8D9-4361-9ED0-17EF2B6BED9C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850E9E-4C81-47EF-9706-76D120D1E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10911-F60F-45B0-8E9A-E8D072AF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BE09-4F3E-49F3-9199-BEA5F24E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3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7A459-58CD-4DFE-8532-7DCD913B8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738B5-D37F-4056-89FC-7AE3A6F46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4CABD3-C282-4A7E-9D65-D89A54AAE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711B0-5917-40CD-8DB8-8CFD36B85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17E9-F8D9-4361-9ED0-17EF2B6BED9C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F11BD-E7D5-41D6-BB84-C71D13F73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D69330-E1BE-4712-9377-D4C3E5F15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BE09-4F3E-49F3-9199-BEA5F24E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27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C52CE-5D30-4010-A619-2CD22AB82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4C1C9B-709B-48EC-95F5-8CE65367EE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3E801-F2C1-40B2-B309-0189C63BA2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52E1A9-AC56-40BF-BCD1-F983DAD3D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17E9-F8D9-4361-9ED0-17EF2B6BED9C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63823E-4300-4B02-B66D-2B2CBE913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0E169-E021-4ED4-B3FF-EB92F33AC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BE09-4F3E-49F3-9199-BEA5F24E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6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C68B25-D405-4BBC-B5BC-7DB7D1B9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E9FF0-C7A5-4390-AE8F-CDE286CE8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4F537-B3F4-408D-A4AE-723F082B49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D17E9-F8D9-4361-9ED0-17EF2B6BED9C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09799-FE3C-44C2-BA01-60AA9DCE2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975CC-DDDE-4E22-841E-9FCF8BFA6E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9BE09-4F3E-49F3-9199-BEA5F24E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5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A9B30C-40A6-CF29-A1A5-302179A7C417}"/>
              </a:ext>
            </a:extLst>
          </p:cNvPr>
          <p:cNvSpPr txBox="1"/>
          <p:nvPr/>
        </p:nvSpPr>
        <p:spPr>
          <a:xfrm>
            <a:off x="2602318" y="990930"/>
            <a:ext cx="609777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order the pictures of processes used to produce milk 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28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CDE2E50-D626-471E-BE6A-C1BEE8C27F9B}"/>
              </a:ext>
            </a:extLst>
          </p:cNvPr>
          <p:cNvSpPr/>
          <p:nvPr/>
        </p:nvSpPr>
        <p:spPr>
          <a:xfrm>
            <a:off x="1242183" y="832654"/>
            <a:ext cx="1086678" cy="927652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F8A57B-50F1-4231-9733-02715CDAA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471" y="754380"/>
            <a:ext cx="1164437" cy="10059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704E4B-04C2-4035-84E5-19DA459CE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0306" y="768625"/>
            <a:ext cx="1164437" cy="10059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8E5864-5EA1-4E00-8B3E-0A544D8C7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208" y="754379"/>
            <a:ext cx="1164437" cy="10059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5CB15A-13F0-4A8A-B383-872F205AAF55}"/>
              </a:ext>
            </a:extLst>
          </p:cNvPr>
          <p:cNvSpPr txBox="1"/>
          <p:nvPr/>
        </p:nvSpPr>
        <p:spPr>
          <a:xfrm>
            <a:off x="1474350" y="729488"/>
            <a:ext cx="424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C4523D-E917-49C2-A0A1-5A2D8873F2C9}"/>
              </a:ext>
            </a:extLst>
          </p:cNvPr>
          <p:cNvSpPr txBox="1"/>
          <p:nvPr/>
        </p:nvSpPr>
        <p:spPr>
          <a:xfrm>
            <a:off x="4308512" y="729488"/>
            <a:ext cx="510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BCC54C-BA91-447A-A79E-2C20AC7647CC}"/>
              </a:ext>
            </a:extLst>
          </p:cNvPr>
          <p:cNvSpPr txBox="1"/>
          <p:nvPr/>
        </p:nvSpPr>
        <p:spPr>
          <a:xfrm>
            <a:off x="6875494" y="768625"/>
            <a:ext cx="519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78BBAC-5686-43DD-B508-BCB4B3E203BA}"/>
              </a:ext>
            </a:extLst>
          </p:cNvPr>
          <p:cNvSpPr txBox="1"/>
          <p:nvPr/>
        </p:nvSpPr>
        <p:spPr>
          <a:xfrm>
            <a:off x="10184350" y="719752"/>
            <a:ext cx="596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4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B7710F6-BBC3-8666-B4FA-0AFE4C678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468" y="4024436"/>
            <a:ext cx="2140990" cy="21040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E615B0-6076-B599-F45A-65F8EDA6C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9608" y="3929882"/>
            <a:ext cx="2091519" cy="21610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FBC0F6B-9277-07B2-189F-918F506BD6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488" y="3893701"/>
            <a:ext cx="2091519" cy="21316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21B433A-7924-EC63-DF08-4FEA80F279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2919" y="4024436"/>
            <a:ext cx="2140990" cy="213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81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13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L.Khoury</dc:creator>
  <cp:lastModifiedBy>962795316831</cp:lastModifiedBy>
  <cp:revision>6</cp:revision>
  <dcterms:created xsi:type="dcterms:W3CDTF">2022-06-16T13:43:01Z</dcterms:created>
  <dcterms:modified xsi:type="dcterms:W3CDTF">2022-11-26T07:57:24Z</dcterms:modified>
</cp:coreProperties>
</file>