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7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9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7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0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CC264-5B3B-4518-8F45-21CABC2B720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B9D4-962A-4A62-B8B0-536CEB34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48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Les membres de ma famille - ppt video online téléch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3" y="85190"/>
            <a:ext cx="9380970" cy="70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7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Décris ta famille</a:t>
            </a:r>
            <a:r>
              <a:rPr lang="ar-SA" b="1" dirty="0" smtClean="0"/>
              <a:t>( مثال ) </a:t>
            </a:r>
            <a:r>
              <a:rPr lang="ar-JO" b="1" dirty="0" smtClean="0"/>
              <a:t>حسب كل طالب و افراد عائلته **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Décris ta </a:t>
            </a:r>
            <a:r>
              <a:rPr lang="fr-FR" b="1" dirty="0" smtClean="0">
                <a:latin typeface="Comic Sans MS" panose="030F0702030302020204" pitchFamily="66" charset="0"/>
              </a:rPr>
              <a:t>famille</a:t>
            </a:r>
            <a:endParaRPr lang="ar-JO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dirty="0" smtClean="0">
                <a:latin typeface="Comic Sans MS" panose="030F0702030302020204" pitchFamily="66" charset="0"/>
              </a:rPr>
              <a:t>Dans </a:t>
            </a:r>
            <a:r>
              <a:rPr lang="fr-FR" b="1" dirty="0">
                <a:latin typeface="Comic Sans MS" panose="030F0702030302020204" pitchFamily="66" charset="0"/>
              </a:rPr>
              <a:t>ma famille il y a 4 personnes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fr-FR" b="1" dirty="0">
                <a:latin typeface="Comic Sans MS" panose="030F0702030302020204" pitchFamily="66" charset="0"/>
              </a:rPr>
              <a:t>j’ai un père  il s’appelle  Malik . Ma mère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fr-FR" b="1" dirty="0">
                <a:latin typeface="Comic Sans MS" panose="030F0702030302020204" pitchFamily="66" charset="0"/>
              </a:rPr>
              <a:t>s’appelle </a:t>
            </a:r>
            <a:r>
              <a:rPr lang="fr-FR" b="1" dirty="0" err="1">
                <a:latin typeface="Comic Sans MS" panose="030F0702030302020204" pitchFamily="66" charset="0"/>
              </a:rPr>
              <a:t>Ryma</a:t>
            </a:r>
            <a:r>
              <a:rPr lang="fr-FR" b="1" dirty="0">
                <a:latin typeface="Comic Sans MS" panose="030F0702030302020204" pitchFamily="66" charset="0"/>
              </a:rPr>
              <a:t> et mon frère s’appelle   </a:t>
            </a:r>
            <a:r>
              <a:rPr lang="fr-FR" b="1" dirty="0" err="1">
                <a:latin typeface="Comic Sans MS" panose="030F0702030302020204" pitchFamily="66" charset="0"/>
              </a:rPr>
              <a:t>Watan</a:t>
            </a:r>
            <a:r>
              <a:rPr lang="fr-FR" b="1" dirty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j’aime </a:t>
            </a:r>
            <a:r>
              <a:rPr lang="fr-FR" b="1" dirty="0">
                <a:latin typeface="Comic Sans MS" panose="030F0702030302020204" pitchFamily="66" charset="0"/>
              </a:rPr>
              <a:t>ma </a:t>
            </a:r>
            <a:r>
              <a:rPr lang="fr-FR" b="1" dirty="0" err="1">
                <a:latin typeface="Comic Sans MS" panose="030F0702030302020204" pitchFamily="66" charset="0"/>
              </a:rPr>
              <a:t>famile</a:t>
            </a:r>
            <a:r>
              <a:rPr lang="fr-FR" b="1" dirty="0">
                <a:latin typeface="Comic Sans MS" panose="030F0702030302020204" pitchFamily="66" charset="0"/>
              </a:rPr>
              <a:t>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J'aime ma famille - Le blog de la san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46" y="365125"/>
            <a:ext cx="7281429" cy="618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37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 Décris ta famille( مثال ) حسب كل طالب و افراد عائلته **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</cp:revision>
  <dcterms:created xsi:type="dcterms:W3CDTF">2022-11-27T06:48:49Z</dcterms:created>
  <dcterms:modified xsi:type="dcterms:W3CDTF">2022-11-27T06:59:04Z</dcterms:modified>
</cp:coreProperties>
</file>