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C264-5B3B-4518-8F45-21CABC2B720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B9D4-962A-4A62-B8B0-536CEB342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0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C264-5B3B-4518-8F45-21CABC2B720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B9D4-962A-4A62-B8B0-536CEB342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C264-5B3B-4518-8F45-21CABC2B720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B9D4-962A-4A62-B8B0-536CEB342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73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C264-5B3B-4518-8F45-21CABC2B720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B9D4-962A-4A62-B8B0-536CEB342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9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C264-5B3B-4518-8F45-21CABC2B720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B9D4-962A-4A62-B8B0-536CEB342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4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C264-5B3B-4518-8F45-21CABC2B720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B9D4-962A-4A62-B8B0-536CEB342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19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C264-5B3B-4518-8F45-21CABC2B720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B9D4-962A-4A62-B8B0-536CEB342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1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C264-5B3B-4518-8F45-21CABC2B720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B9D4-962A-4A62-B8B0-536CEB342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7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C264-5B3B-4518-8F45-21CABC2B720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B9D4-962A-4A62-B8B0-536CEB342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C264-5B3B-4518-8F45-21CABC2B720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B9D4-962A-4A62-B8B0-536CEB342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7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C264-5B3B-4518-8F45-21CABC2B720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B9D4-962A-4A62-B8B0-536CEB342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0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CC264-5B3B-4518-8F45-21CABC2B720F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B9D4-962A-4A62-B8B0-536CEB342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488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Les membres de ma famille - ppt video online téléchar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83" y="85190"/>
            <a:ext cx="9380970" cy="704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571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 Décris ta famille</a:t>
            </a:r>
            <a:r>
              <a:rPr lang="ar-SA" b="1" dirty="0" smtClean="0"/>
              <a:t>( مثال ) </a:t>
            </a:r>
            <a:r>
              <a:rPr lang="ar-JO" b="1" dirty="0" smtClean="0"/>
              <a:t>حسب كل طالب و افراد عائلته **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>
                <a:latin typeface="Comic Sans MS" panose="030F0702030302020204" pitchFamily="66" charset="0"/>
              </a:rPr>
              <a:t> </a:t>
            </a:r>
            <a:r>
              <a:rPr lang="fr-FR" b="1" dirty="0">
                <a:latin typeface="Comic Sans MS" panose="030F0702030302020204" pitchFamily="66" charset="0"/>
              </a:rPr>
              <a:t>Décris ta </a:t>
            </a:r>
            <a:r>
              <a:rPr lang="fr-FR" b="1" dirty="0" smtClean="0">
                <a:latin typeface="Comic Sans MS" panose="030F0702030302020204" pitchFamily="66" charset="0"/>
              </a:rPr>
              <a:t>famille</a:t>
            </a:r>
            <a:endParaRPr lang="ar-JO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b="1" dirty="0" smtClean="0">
                <a:latin typeface="Comic Sans MS" panose="030F0702030302020204" pitchFamily="66" charset="0"/>
              </a:rPr>
              <a:t>Dans </a:t>
            </a:r>
            <a:r>
              <a:rPr lang="fr-FR" b="1" dirty="0">
                <a:latin typeface="Comic Sans MS" panose="030F0702030302020204" pitchFamily="66" charset="0"/>
              </a:rPr>
              <a:t>ma famille il y a 4 personnes </a:t>
            </a:r>
            <a:endParaRPr lang="en-US" b="1" dirty="0">
              <a:latin typeface="Comic Sans MS" panose="030F0702030302020204" pitchFamily="66" charset="0"/>
            </a:endParaRPr>
          </a:p>
          <a:p>
            <a:r>
              <a:rPr lang="fr-FR" b="1" dirty="0">
                <a:latin typeface="Comic Sans MS" panose="030F0702030302020204" pitchFamily="66" charset="0"/>
              </a:rPr>
              <a:t>j’ai un père  il s’appelle  Malik . Ma mère </a:t>
            </a:r>
            <a:endParaRPr lang="en-US" b="1" dirty="0">
              <a:latin typeface="Comic Sans MS" panose="030F0702030302020204" pitchFamily="66" charset="0"/>
            </a:endParaRPr>
          </a:p>
          <a:p>
            <a:r>
              <a:rPr lang="fr-FR" b="1" dirty="0">
                <a:latin typeface="Comic Sans MS" panose="030F0702030302020204" pitchFamily="66" charset="0"/>
              </a:rPr>
              <a:t>s’appelle </a:t>
            </a:r>
            <a:r>
              <a:rPr lang="fr-FR" b="1" dirty="0" err="1">
                <a:latin typeface="Comic Sans MS" panose="030F0702030302020204" pitchFamily="66" charset="0"/>
              </a:rPr>
              <a:t>Ryma</a:t>
            </a:r>
            <a:r>
              <a:rPr lang="fr-FR" b="1" dirty="0">
                <a:latin typeface="Comic Sans MS" panose="030F0702030302020204" pitchFamily="66" charset="0"/>
              </a:rPr>
              <a:t> et mon frère s’appelle   </a:t>
            </a:r>
            <a:r>
              <a:rPr lang="fr-FR" b="1" dirty="0" err="1">
                <a:latin typeface="Comic Sans MS" panose="030F0702030302020204" pitchFamily="66" charset="0"/>
              </a:rPr>
              <a:t>Watan</a:t>
            </a:r>
            <a:r>
              <a:rPr lang="fr-FR" b="1" dirty="0">
                <a:latin typeface="Comic Sans MS" panose="030F0702030302020204" pitchFamily="66" charset="0"/>
              </a:rPr>
              <a:t> </a:t>
            </a:r>
            <a:r>
              <a:rPr lang="fr-FR" b="1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fr-FR" b="1" dirty="0" smtClean="0">
                <a:latin typeface="Comic Sans MS" panose="030F0702030302020204" pitchFamily="66" charset="0"/>
              </a:rPr>
              <a:t>j’aime </a:t>
            </a:r>
            <a:r>
              <a:rPr lang="fr-FR" b="1" dirty="0">
                <a:latin typeface="Comic Sans MS" panose="030F0702030302020204" pitchFamily="66" charset="0"/>
              </a:rPr>
              <a:t>ma </a:t>
            </a:r>
            <a:r>
              <a:rPr lang="fr-FR" b="1" dirty="0" err="1">
                <a:latin typeface="Comic Sans MS" panose="030F0702030302020204" pitchFamily="66" charset="0"/>
              </a:rPr>
              <a:t>famile</a:t>
            </a:r>
            <a:r>
              <a:rPr lang="fr-FR" b="1" dirty="0">
                <a:latin typeface="Comic Sans MS" panose="030F0702030302020204" pitchFamily="66" charset="0"/>
              </a:rPr>
              <a:t> 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27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J'aime ma famille - Le blog de la sant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46" y="365125"/>
            <a:ext cx="7281429" cy="6189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379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46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  <vt:lpstr> Décris ta famille( مثال ) حسب كل طالب و افراد عائلته **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2</cp:revision>
  <dcterms:created xsi:type="dcterms:W3CDTF">2022-11-27T06:48:49Z</dcterms:created>
  <dcterms:modified xsi:type="dcterms:W3CDTF">2022-11-27T06:59:04Z</dcterms:modified>
</cp:coreProperties>
</file>