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52B8-6347-4342-AF87-A31038C34001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255B-159A-4462-9352-EC7B882E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120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52B8-6347-4342-AF87-A31038C34001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255B-159A-4462-9352-EC7B882E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9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52B8-6347-4342-AF87-A31038C34001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255B-159A-4462-9352-EC7B882E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3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52B8-6347-4342-AF87-A31038C34001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255B-159A-4462-9352-EC7B882E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17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52B8-6347-4342-AF87-A31038C34001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255B-159A-4462-9352-EC7B882E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27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52B8-6347-4342-AF87-A31038C34001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255B-159A-4462-9352-EC7B882E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71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52B8-6347-4342-AF87-A31038C34001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255B-159A-4462-9352-EC7B882E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6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52B8-6347-4342-AF87-A31038C34001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255B-159A-4462-9352-EC7B882E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076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52B8-6347-4342-AF87-A31038C34001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255B-159A-4462-9352-EC7B882E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159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52B8-6347-4342-AF87-A31038C34001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255B-159A-4462-9352-EC7B882E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6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52B8-6347-4342-AF87-A31038C34001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255B-159A-4462-9352-EC7B882E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4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E52B8-6347-4342-AF87-A31038C34001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1255B-159A-4462-9352-EC7B882E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089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D</a:t>
            </a:r>
            <a:r>
              <a:rPr lang="fr-FR" dirty="0" smtClean="0">
                <a:latin typeface="Comic Sans MS" panose="030F0702030302020204" pitchFamily="66" charset="0"/>
              </a:rPr>
              <a:t>é</a:t>
            </a:r>
            <a:r>
              <a:rPr lang="en-US" dirty="0" err="1" smtClean="0">
                <a:latin typeface="Comic Sans MS" panose="030F0702030302020204" pitchFamily="66" charset="0"/>
              </a:rPr>
              <a:t>cris</a:t>
            </a:r>
            <a:r>
              <a:rPr lang="en-US" dirty="0" smtClean="0">
                <a:latin typeface="Comic Sans MS" panose="030F0702030302020204" pitchFamily="66" charset="0"/>
              </a:rPr>
              <a:t> ta </a:t>
            </a:r>
            <a:r>
              <a:rPr lang="en-US" dirty="0" err="1" smtClean="0">
                <a:latin typeface="Comic Sans MS" panose="030F0702030302020204" pitchFamily="66" charset="0"/>
              </a:rPr>
              <a:t>maison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ar-JO" dirty="0" smtClean="0">
                <a:latin typeface="Comic Sans MS" panose="030F0702030302020204" pitchFamily="66" charset="0"/>
              </a:rPr>
              <a:t>مجموعة من الاسئلة تساعد في وصف المنزل 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Questions: Décris ta maison - ppt télécharg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037" y="1979686"/>
            <a:ext cx="6566685" cy="3693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0594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>
                <a:latin typeface="Comic Sans MS" panose="030F0702030302020204" pitchFamily="66" charset="0"/>
              </a:rPr>
              <a:t>يختلف وصف المنزل من طالب لااخر و عليه كل الاجابات مقبولة طالما فيها كل العناصر المطلوبة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1 </a:t>
            </a:r>
            <a:r>
              <a:rPr lang="en-US" b="1" dirty="0" smtClean="0">
                <a:latin typeface="Comic Sans MS" panose="030F0702030302020204" pitchFamily="66" charset="0"/>
              </a:rPr>
              <a:t>–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smtClean="0">
                <a:latin typeface="Comic Sans MS" panose="030F0702030302020204" pitchFamily="66" charset="0"/>
              </a:rPr>
              <a:t> 2 – </a:t>
            </a:r>
            <a:r>
              <a:rPr lang="en-US" b="1" dirty="0" err="1" smtClean="0">
                <a:latin typeface="Comic Sans MS" panose="030F0702030302020204" pitchFamily="66" charset="0"/>
              </a:rPr>
              <a:t>appartement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endParaRPr lang="ar-JO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smtClean="0">
                <a:latin typeface="Comic Sans MS" panose="030F0702030302020204" pitchFamily="66" charset="0"/>
              </a:rPr>
              <a:t>  3- </a:t>
            </a:r>
            <a:r>
              <a:rPr lang="en-US" b="1" dirty="0" err="1" smtClean="0">
                <a:latin typeface="Comic Sans MS" panose="030F0702030302020204" pitchFamily="66" charset="0"/>
              </a:rPr>
              <a:t>Combien</a:t>
            </a:r>
            <a:r>
              <a:rPr lang="en-US" b="1" dirty="0" smtClean="0">
                <a:latin typeface="Comic Sans MS" panose="030F0702030302020204" pitchFamily="66" charset="0"/>
              </a:rPr>
              <a:t> de </a:t>
            </a:r>
            <a:r>
              <a:rPr lang="en-US" b="1" dirty="0" err="1" smtClean="0">
                <a:latin typeface="Comic Sans MS" panose="030F0702030302020204" pitchFamily="66" charset="0"/>
              </a:rPr>
              <a:t>chambres</a:t>
            </a:r>
            <a:endParaRPr lang="en-US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smtClean="0">
                <a:latin typeface="Comic Sans MS" panose="030F0702030302020204" pitchFamily="66" charset="0"/>
              </a:rPr>
              <a:t>  4 / la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grand</a:t>
            </a:r>
            <a:r>
              <a:rPr lang="en-US" b="1" dirty="0" err="1">
                <a:latin typeface="Comic Sans MS" panose="030F0702030302020204" pitchFamily="66" charset="0"/>
              </a:rPr>
              <a:t>e</a:t>
            </a:r>
            <a:r>
              <a:rPr lang="en-US" b="1" dirty="0" smtClean="0">
                <a:latin typeface="Comic Sans MS" panose="030F0702030302020204" pitchFamily="66" charset="0"/>
              </a:rPr>
              <a:t> big  </a:t>
            </a:r>
            <a:r>
              <a:rPr lang="en-US" b="1" dirty="0" err="1" smtClean="0">
                <a:latin typeface="Comic Sans MS" panose="030F0702030302020204" pitchFamily="66" charset="0"/>
              </a:rPr>
              <a:t>ou</a:t>
            </a:r>
            <a:r>
              <a:rPr lang="en-US" b="1" dirty="0" smtClean="0">
                <a:latin typeface="Comic Sans MS" panose="030F0702030302020204" pitchFamily="66" charset="0"/>
              </a:rPr>
              <a:t> small  petite</a:t>
            </a:r>
            <a:endParaRPr lang="en-US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49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27200" y="2059709"/>
            <a:ext cx="7416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Comic Sans MS" panose="030F0702030302020204" pitchFamily="66" charset="0"/>
              </a:rPr>
              <a:t>Bonjour , je m</a:t>
            </a:r>
            <a:r>
              <a:rPr lang="fr-FR" sz="3200" b="1" dirty="0">
                <a:latin typeface="Comic Sans MS" panose="030F0702030302020204" pitchFamily="66" charset="0"/>
              </a:rPr>
              <a:t>’</a:t>
            </a:r>
            <a:r>
              <a:rPr lang="en-US" sz="3200" b="1" dirty="0" err="1">
                <a:latin typeface="Comic Sans MS" panose="030F0702030302020204" pitchFamily="66" charset="0"/>
              </a:rPr>
              <a:t>appelle</a:t>
            </a:r>
            <a:r>
              <a:rPr lang="en-US" sz="3200" b="1" dirty="0">
                <a:latin typeface="Comic Sans MS" panose="030F0702030302020204" pitchFamily="66" charset="0"/>
              </a:rPr>
              <a:t>  …………… </a:t>
            </a:r>
          </a:p>
          <a:p>
            <a:r>
              <a:rPr lang="en-US" sz="3200" b="1" dirty="0">
                <a:latin typeface="Comic Sans MS" panose="030F0702030302020204" pitchFamily="66" charset="0"/>
              </a:rPr>
              <a:t>j’ </a:t>
            </a:r>
            <a:r>
              <a:rPr lang="en-US" sz="3200" b="1" dirty="0" err="1">
                <a:latin typeface="Comic Sans MS" panose="030F0702030302020204" pitchFamily="66" charset="0"/>
              </a:rPr>
              <a:t>habite</a:t>
            </a:r>
            <a:r>
              <a:rPr lang="en-US" sz="3200" b="1" dirty="0">
                <a:latin typeface="Comic Sans MS" panose="030F0702030302020204" pitchFamily="66" charset="0"/>
              </a:rPr>
              <a:t> </a:t>
            </a:r>
            <a:r>
              <a:rPr lang="en-US" sz="3200" b="1" dirty="0" err="1">
                <a:latin typeface="Comic Sans MS" panose="030F0702030302020204" pitchFamily="66" charset="0"/>
              </a:rPr>
              <a:t>dans</a:t>
            </a:r>
            <a:r>
              <a:rPr lang="en-US" sz="3200" b="1" dirty="0">
                <a:latin typeface="Comic Sans MS" panose="030F0702030302020204" pitchFamily="66" charset="0"/>
              </a:rPr>
              <a:t> </a:t>
            </a:r>
            <a:r>
              <a:rPr lang="en-US" sz="3200" b="1" dirty="0" err="1">
                <a:latin typeface="Comic Sans MS" panose="030F0702030302020204" pitchFamily="66" charset="0"/>
              </a:rPr>
              <a:t>une</a:t>
            </a:r>
            <a:r>
              <a:rPr lang="en-US" sz="3200" b="1" dirty="0">
                <a:latin typeface="Comic Sans MS" panose="030F0702030302020204" pitchFamily="66" charset="0"/>
              </a:rPr>
              <a:t> </a:t>
            </a:r>
            <a:r>
              <a:rPr lang="en-US" sz="3200" b="1" dirty="0" err="1">
                <a:latin typeface="Comic Sans MS" panose="030F0702030302020204" pitchFamily="66" charset="0"/>
              </a:rPr>
              <a:t>maison</a:t>
            </a:r>
            <a:r>
              <a:rPr lang="en-US" sz="3200" b="1" dirty="0">
                <a:latin typeface="Comic Sans MS" panose="030F0702030302020204" pitchFamily="66" charset="0"/>
              </a:rPr>
              <a:t> / </a:t>
            </a:r>
            <a:r>
              <a:rPr lang="en-US" sz="3200" b="1" dirty="0" err="1">
                <a:latin typeface="Comic Sans MS" panose="030F0702030302020204" pitchFamily="66" charset="0"/>
              </a:rPr>
              <a:t>dans</a:t>
            </a:r>
            <a:r>
              <a:rPr lang="en-US" sz="3200" b="1" dirty="0">
                <a:latin typeface="Comic Sans MS" panose="030F0702030302020204" pitchFamily="66" charset="0"/>
              </a:rPr>
              <a:t>  un </a:t>
            </a:r>
            <a:r>
              <a:rPr lang="en-US" sz="3200" b="1" dirty="0" err="1">
                <a:latin typeface="Comic Sans MS" panose="030F0702030302020204" pitchFamily="66" charset="0"/>
              </a:rPr>
              <a:t>appartement</a:t>
            </a:r>
            <a:r>
              <a:rPr lang="en-US" sz="3200" b="1" dirty="0">
                <a:latin typeface="Comic Sans MS" panose="030F0702030302020204" pitchFamily="66" charset="0"/>
              </a:rPr>
              <a:t> .</a:t>
            </a:r>
          </a:p>
          <a:p>
            <a:r>
              <a:rPr lang="en-US" sz="3200" b="1" dirty="0" err="1">
                <a:latin typeface="Comic Sans MS" panose="030F0702030302020204" pitchFamily="66" charset="0"/>
              </a:rPr>
              <a:t>Dans</a:t>
            </a:r>
            <a:r>
              <a:rPr lang="en-US" sz="3200" b="1" dirty="0">
                <a:latin typeface="Comic Sans MS" panose="030F0702030302020204" pitchFamily="66" charset="0"/>
              </a:rPr>
              <a:t> ma  </a:t>
            </a:r>
            <a:r>
              <a:rPr lang="en-US" sz="3200" b="1" dirty="0" err="1">
                <a:latin typeface="Comic Sans MS" panose="030F0702030302020204" pitchFamily="66" charset="0"/>
              </a:rPr>
              <a:t>maison</a:t>
            </a:r>
            <a:r>
              <a:rPr lang="en-US" sz="3200" b="1" dirty="0">
                <a:latin typeface="Comic Sans MS" panose="030F0702030302020204" pitchFamily="66" charset="0"/>
              </a:rPr>
              <a:t> </a:t>
            </a:r>
            <a:r>
              <a:rPr lang="en-US" sz="3200" b="1" dirty="0" err="1">
                <a:latin typeface="Comic Sans MS" panose="030F0702030302020204" pitchFamily="66" charset="0"/>
              </a:rPr>
              <a:t>il</a:t>
            </a:r>
            <a:r>
              <a:rPr lang="en-US" sz="3200" b="1" dirty="0">
                <a:latin typeface="Comic Sans MS" panose="030F0702030302020204" pitchFamily="66" charset="0"/>
              </a:rPr>
              <a:t> y a </a:t>
            </a:r>
            <a:r>
              <a:rPr lang="en-US" sz="3200" b="1" dirty="0" err="1">
                <a:latin typeface="Comic Sans MS" panose="030F0702030302020204" pitchFamily="66" charset="0"/>
              </a:rPr>
              <a:t>deux</a:t>
            </a:r>
            <a:r>
              <a:rPr lang="en-US" sz="3200" b="1" dirty="0">
                <a:latin typeface="Comic Sans MS" panose="030F0702030302020204" pitchFamily="66" charset="0"/>
              </a:rPr>
              <a:t> </a:t>
            </a:r>
            <a:r>
              <a:rPr lang="en-US" sz="3200" b="1" dirty="0" err="1">
                <a:latin typeface="Comic Sans MS" panose="030F0702030302020204" pitchFamily="66" charset="0"/>
              </a:rPr>
              <a:t>chambres</a:t>
            </a:r>
            <a:r>
              <a:rPr lang="en-US" sz="3200" b="1" dirty="0">
                <a:latin typeface="Comic Sans MS" panose="030F0702030302020204" pitchFamily="66" charset="0"/>
              </a:rPr>
              <a:t> </a:t>
            </a:r>
            <a:r>
              <a:rPr lang="fr-FR" sz="3200" b="1" dirty="0">
                <a:latin typeface="Comic Sans MS" panose="030F0702030302020204" pitchFamily="66" charset="0"/>
              </a:rPr>
              <a:t>à </a:t>
            </a:r>
            <a:r>
              <a:rPr lang="en-US" sz="3200" b="1" dirty="0">
                <a:latin typeface="Comic Sans MS" panose="030F0702030302020204" pitchFamily="66" charset="0"/>
              </a:rPr>
              <a:t> </a:t>
            </a:r>
            <a:r>
              <a:rPr lang="en-US" sz="3200" b="1" dirty="0" err="1">
                <a:latin typeface="Comic Sans MS" panose="030F0702030302020204" pitchFamily="66" charset="0"/>
              </a:rPr>
              <a:t>coucher</a:t>
            </a:r>
            <a:r>
              <a:rPr lang="en-US" sz="3200" b="1" dirty="0">
                <a:latin typeface="Comic Sans MS" panose="030F0702030302020204" pitchFamily="66" charset="0"/>
              </a:rPr>
              <a:t> , un salon et </a:t>
            </a:r>
            <a:r>
              <a:rPr lang="en-US" sz="3200" b="1" dirty="0" err="1">
                <a:latin typeface="Comic Sans MS" panose="030F0702030302020204" pitchFamily="66" charset="0"/>
              </a:rPr>
              <a:t>une</a:t>
            </a:r>
            <a:r>
              <a:rPr lang="en-US" sz="3200" b="1" dirty="0">
                <a:latin typeface="Comic Sans MS" panose="030F0702030302020204" pitchFamily="66" charset="0"/>
              </a:rPr>
              <a:t> </a:t>
            </a:r>
            <a:r>
              <a:rPr lang="en-US" sz="3200" b="1" dirty="0" err="1">
                <a:latin typeface="Comic Sans MS" panose="030F0702030302020204" pitchFamily="66" charset="0"/>
              </a:rPr>
              <a:t>salle</a:t>
            </a:r>
            <a:r>
              <a:rPr lang="en-US" sz="3200" b="1" dirty="0">
                <a:latin typeface="Comic Sans MS" panose="030F0702030302020204" pitchFamily="66" charset="0"/>
              </a:rPr>
              <a:t> de </a:t>
            </a:r>
            <a:r>
              <a:rPr lang="en-US" sz="3200" b="1" dirty="0" err="1">
                <a:latin typeface="Comic Sans MS" panose="030F0702030302020204" pitchFamily="66" charset="0"/>
              </a:rPr>
              <a:t>bains</a:t>
            </a:r>
            <a:r>
              <a:rPr lang="en-US" sz="3200" b="1" dirty="0">
                <a:latin typeface="Comic Sans MS" panose="030F0702030302020204" pitchFamily="66" charset="0"/>
              </a:rPr>
              <a:t> . </a:t>
            </a:r>
            <a:r>
              <a:rPr lang="en-US" sz="3200" b="1" dirty="0" err="1">
                <a:latin typeface="Comic Sans MS" panose="030F0702030302020204" pitchFamily="66" charset="0"/>
              </a:rPr>
              <a:t>Dans</a:t>
            </a:r>
            <a:r>
              <a:rPr lang="en-US" sz="3200" b="1" dirty="0">
                <a:latin typeface="Comic Sans MS" panose="030F0702030302020204" pitchFamily="66" charset="0"/>
              </a:rPr>
              <a:t> la cuisine </a:t>
            </a:r>
            <a:r>
              <a:rPr lang="en-US" sz="3200" b="1" dirty="0" err="1">
                <a:latin typeface="Comic Sans MS" panose="030F0702030302020204" pitchFamily="66" charset="0"/>
              </a:rPr>
              <a:t>il</a:t>
            </a:r>
            <a:r>
              <a:rPr lang="en-US" sz="3200" b="1" dirty="0">
                <a:latin typeface="Comic Sans MS" panose="030F0702030302020204" pitchFamily="66" charset="0"/>
              </a:rPr>
              <a:t> y a un four et un </a:t>
            </a:r>
            <a:r>
              <a:rPr lang="en-US" sz="3200" b="1" dirty="0" err="1">
                <a:latin typeface="Comic Sans MS" panose="030F0702030302020204" pitchFamily="66" charset="0"/>
              </a:rPr>
              <a:t>frigo</a:t>
            </a:r>
            <a:r>
              <a:rPr lang="en-US" sz="3200" b="1" dirty="0">
                <a:latin typeface="Comic Sans MS" panose="030F0702030302020204" pitchFamily="66" charset="0"/>
              </a:rPr>
              <a:t> .Voila mon frère </a:t>
            </a:r>
            <a:r>
              <a:rPr lang="en-US" sz="3200" b="1" dirty="0" err="1">
                <a:latin typeface="Comic Sans MS" panose="030F0702030302020204" pitchFamily="66" charset="0"/>
              </a:rPr>
              <a:t>il</a:t>
            </a:r>
            <a:r>
              <a:rPr lang="en-US" sz="3200" b="1" dirty="0">
                <a:latin typeface="Comic Sans MS" panose="030F0702030302020204" pitchFamily="66" charset="0"/>
              </a:rPr>
              <a:t> </a:t>
            </a:r>
            <a:r>
              <a:rPr lang="en-US" sz="3200" b="1" dirty="0" err="1">
                <a:latin typeface="Comic Sans MS" panose="030F0702030302020204" pitchFamily="66" charset="0"/>
              </a:rPr>
              <a:t>joue</a:t>
            </a:r>
            <a:r>
              <a:rPr lang="en-US" sz="3200" b="1" dirty="0">
                <a:latin typeface="Comic Sans MS" panose="030F0702030302020204" pitchFamily="66" charset="0"/>
              </a:rPr>
              <a:t> </a:t>
            </a:r>
            <a:r>
              <a:rPr lang="en-US" sz="3200" b="1" dirty="0" err="1">
                <a:latin typeface="Comic Sans MS" panose="030F0702030302020204" pitchFamily="66" charset="0"/>
              </a:rPr>
              <a:t>dans</a:t>
            </a:r>
            <a:r>
              <a:rPr lang="en-US" sz="3200" b="1" dirty="0">
                <a:latin typeface="Comic Sans MS" panose="030F0702030302020204" pitchFamily="66" charset="0"/>
              </a:rPr>
              <a:t> le </a:t>
            </a:r>
            <a:r>
              <a:rPr lang="en-US" sz="3200" b="1" dirty="0" err="1">
                <a:latin typeface="Comic Sans MS" panose="030F0702030302020204" pitchFamily="66" charset="0"/>
              </a:rPr>
              <a:t>jardin</a:t>
            </a:r>
            <a:r>
              <a:rPr lang="en-US" sz="3200" b="1" dirty="0">
                <a:latin typeface="Comic Sans MS" panose="030F0702030302020204" pitchFamily="66" charset="0"/>
              </a:rPr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55430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100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Times New Roman</vt:lpstr>
      <vt:lpstr>Office Theme</vt:lpstr>
      <vt:lpstr>Décris ta maison  مجموعة من الاسئلة تساعد في وصف المنزل </vt:lpstr>
      <vt:lpstr>يختلف وصف المنزل من طالب لااخر و عليه كل الاجابات مقبولة طالما فيها كل العناصر المطلوبة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Décris ta maison  مجموعة من الاسئلة تساعد في وصف المنزل </dc:title>
  <dc:creator>R.Geurouachi</dc:creator>
  <cp:lastModifiedBy>R.Geurouachi</cp:lastModifiedBy>
  <cp:revision>2</cp:revision>
  <dcterms:created xsi:type="dcterms:W3CDTF">2022-11-27T07:09:16Z</dcterms:created>
  <dcterms:modified xsi:type="dcterms:W3CDTF">2022-11-27T07:18:42Z</dcterms:modified>
</cp:coreProperties>
</file>