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6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3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9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0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5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2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2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8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F864-EC3B-4DCC-A0AF-267E49BF8EE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06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Comic Sans MS" panose="030F0702030302020204" pitchFamily="66" charset="0"/>
              </a:rPr>
              <a:t>Mercredi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23 </a:t>
            </a:r>
            <a:r>
              <a:rPr lang="en-US" b="1" dirty="0" err="1" smtClean="0">
                <a:latin typeface="Comic Sans MS" panose="030F0702030302020204" pitchFamily="66" charset="0"/>
              </a:rPr>
              <a:t>Nove</a:t>
            </a:r>
            <a:r>
              <a:rPr lang="en-US" b="1" dirty="0" smtClean="0">
                <a:latin typeface="Comic Sans MS" panose="030F0702030302020204" pitchFamily="66" charset="0"/>
              </a:rPr>
              <a:t> 2022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u="sng" dirty="0" smtClean="0">
                <a:latin typeface="Comic Sans MS" panose="030F0702030302020204" pitchFamily="66" charset="0"/>
              </a:rPr>
              <a:t>Décrire ma </a:t>
            </a:r>
            <a:r>
              <a:rPr lang="en-US" b="1" u="sng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maison</a:t>
            </a:r>
            <a:r>
              <a:rPr lang="en-US" b="1" u="sng" dirty="0" smtClean="0">
                <a:latin typeface="Comic Sans MS" panose="030F0702030302020204" pitchFamily="66" charset="0"/>
              </a:rPr>
              <a:t> </a:t>
            </a:r>
            <a:endParaRPr lang="fr-FR" b="1" u="sng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Description d'une maison en franç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189" y="1234702"/>
            <a:ext cx="8663502" cy="573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66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Comic Sans MS" panose="030F0702030302020204" pitchFamily="66" charset="0"/>
              </a:rPr>
              <a:t>Ou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habites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tu</a:t>
            </a:r>
            <a:r>
              <a:rPr lang="en-US" b="1" dirty="0" smtClean="0">
                <a:latin typeface="Comic Sans MS" panose="030F0702030302020204" pitchFamily="66" charset="0"/>
              </a:rPr>
              <a:t> ?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2058" name="Picture 10" descr="Où habites - tu? French Question - Level 1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164" y="1346345"/>
            <a:ext cx="9585036" cy="539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94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Est-ce que tu habites dans un appartement ou une maison? - ppt video online 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399" y="47987"/>
            <a:ext cx="9080019" cy="681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05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545" y="261431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867" y="5386382"/>
            <a:ext cx="7412370" cy="25270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pic>
        <p:nvPicPr>
          <p:cNvPr id="3074" name="Picture 2" descr="J'habite dans une petite maison. J'habite dans une maison jumellé. - ppt  téléch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243" y="261431"/>
            <a:ext cx="8676023" cy="650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51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219" y="577561"/>
            <a:ext cx="10515600" cy="1325563"/>
          </a:xfrm>
        </p:spPr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J’habite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un </a:t>
            </a:r>
            <a:r>
              <a:rPr lang="en-US" b="1" dirty="0" err="1" smtClean="0">
                <a:latin typeface="Comic Sans MS" panose="030F0702030302020204" pitchFamily="66" charset="0"/>
              </a:rPr>
              <a:t>appartement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Ou tu habites?. - ppt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3672" y="1240342"/>
            <a:ext cx="7491365" cy="561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4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Qu'est-ce qu'il y a dans ta maison? | Fun - Quiziz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165859"/>
            <a:ext cx="11758212" cy="66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60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Combien</a:t>
            </a:r>
            <a:r>
              <a:rPr lang="en-US" b="1" dirty="0" smtClean="0">
                <a:latin typeface="Comic Sans MS" panose="030F0702030302020204" pitchFamily="66" charset="0"/>
              </a:rPr>
              <a:t> de </a:t>
            </a:r>
            <a:r>
              <a:rPr lang="en-US" b="1" dirty="0" err="1" smtClean="0">
                <a:latin typeface="Comic Sans MS" panose="030F0702030302020204" pitchFamily="66" charset="0"/>
              </a:rPr>
              <a:t>chambre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a?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deux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chambres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salon </a:t>
            </a: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-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cuisine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5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Production </a:t>
            </a:r>
            <a:r>
              <a:rPr lang="en-US" dirty="0" err="1" smtClean="0"/>
              <a:t>ecrite</a:t>
            </a:r>
            <a:r>
              <a:rPr lang="en-US" dirty="0" smtClean="0"/>
              <a:t>  	,                 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5,</a:t>
            </a:r>
            <a:r>
              <a:rPr lang="en-US" b="1" dirty="0" smtClean="0">
                <a:solidFill>
                  <a:srgbClr val="FF0000"/>
                </a:solidFill>
              </a:rPr>
              <a:t>Mercredi 23/ Nov/2022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latin typeface="Comic Sans MS" panose="030F0702030302020204" pitchFamily="66" charset="0"/>
              </a:rPr>
              <a:t>Bonjour , je m</a:t>
            </a:r>
            <a:r>
              <a:rPr lang="fr-FR" sz="4000" b="1" dirty="0" smtClean="0">
                <a:latin typeface="Comic Sans MS" panose="030F0702030302020204" pitchFamily="66" charset="0"/>
              </a:rPr>
              <a:t>’</a:t>
            </a:r>
            <a:r>
              <a:rPr lang="en-US" sz="40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4000" b="1" dirty="0" smtClean="0">
                <a:latin typeface="Comic Sans MS" panose="030F0702030302020204" pitchFamily="66" charset="0"/>
              </a:rPr>
              <a:t>  …………… </a:t>
            </a:r>
          </a:p>
          <a:p>
            <a:pPr marL="0" indent="0">
              <a:buNone/>
            </a:pPr>
            <a:r>
              <a:rPr lang="en-US" sz="4000" b="1" dirty="0" smtClean="0">
                <a:latin typeface="Comic Sans MS" panose="030F0702030302020204" pitchFamily="66" charset="0"/>
              </a:rPr>
              <a:t>j’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habite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000" b="1" dirty="0" smtClean="0">
                <a:latin typeface="Comic Sans MS" panose="030F0702030302020204" pitchFamily="66" charset="0"/>
              </a:rPr>
              <a:t> /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 un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appartement</a:t>
            </a:r>
            <a:r>
              <a:rPr lang="en-US" sz="4000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ma 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000" b="1" dirty="0" smtClean="0">
                <a:latin typeface="Comic Sans MS" panose="030F0702030302020204" pitchFamily="66" charset="0"/>
              </a:rPr>
              <a:t> y a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deux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chambres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fr-FR" sz="4000" b="1" dirty="0" smtClean="0">
                <a:latin typeface="Comic Sans MS" panose="030F0702030302020204" pitchFamily="66" charset="0"/>
              </a:rPr>
              <a:t>à 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coucher</a:t>
            </a:r>
            <a:r>
              <a:rPr lang="en-US" sz="4000" b="1" dirty="0" smtClean="0">
                <a:latin typeface="Comic Sans MS" panose="030F0702030302020204" pitchFamily="66" charset="0"/>
              </a:rPr>
              <a:t> , un salon et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4000" b="1" dirty="0" smtClean="0">
                <a:latin typeface="Comic Sans MS" panose="030F0702030302020204" pitchFamily="66" charset="0"/>
              </a:rPr>
              <a:t> de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bains</a:t>
            </a:r>
            <a:r>
              <a:rPr lang="en-US" sz="4000" b="1" dirty="0" smtClean="0">
                <a:latin typeface="Comic Sans MS" panose="030F0702030302020204" pitchFamily="66" charset="0"/>
              </a:rPr>
              <a:t> .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la cuisine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000" b="1" dirty="0" smtClean="0">
                <a:latin typeface="Comic Sans MS" panose="030F0702030302020204" pitchFamily="66" charset="0"/>
              </a:rPr>
              <a:t> y a un four et un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frigo</a:t>
            </a:r>
            <a:r>
              <a:rPr lang="en-US" sz="4000" b="1" dirty="0" smtClean="0">
                <a:latin typeface="Comic Sans MS" panose="030F0702030302020204" pitchFamily="66" charset="0"/>
              </a:rPr>
              <a:t> .Voila mon frère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joue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le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jardin</a:t>
            </a:r>
            <a:r>
              <a:rPr lang="en-US" sz="4000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1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</a:t>
            </a:r>
            <a:r>
              <a:rPr lang="en-US" dirty="0" err="1" smtClean="0"/>
              <a:t>ecrite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5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111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Mercredi 23 Nove 2022 </vt:lpstr>
      <vt:lpstr>Ou habites tu ?</vt:lpstr>
      <vt:lpstr>PowerPoint Presentation</vt:lpstr>
      <vt:lpstr>PowerPoint Presentation</vt:lpstr>
      <vt:lpstr>J’habite dans un appartement </vt:lpstr>
      <vt:lpstr>PowerPoint Presentation</vt:lpstr>
      <vt:lpstr>Combien de chambre il y a?</vt:lpstr>
      <vt:lpstr>Production ecrite   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5,Mercredi 23/ Nov/2022</vt:lpstr>
      <vt:lpstr>Production ecrite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23 Février</dc:title>
  <dc:creator>R.Geurouachi</dc:creator>
  <cp:lastModifiedBy>R.Geurouachi</cp:lastModifiedBy>
  <cp:revision>11</cp:revision>
  <dcterms:created xsi:type="dcterms:W3CDTF">2022-11-22T20:26:16Z</dcterms:created>
  <dcterms:modified xsi:type="dcterms:W3CDTF">2022-11-23T09:50:45Z</dcterms:modified>
</cp:coreProperties>
</file>