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835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C31C17-1AEA-4BEA-A347-CBB741283082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FC29CC-1046-446E-B208-985682FDC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622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FC29CC-1046-446E-B208-985682FDC0F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541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DC830-2CC1-4DBC-801D-7A85FAEFC946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91A31-F05B-4A07-81A4-1B944BD3B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774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DC830-2CC1-4DBC-801D-7A85FAEFC946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91A31-F05B-4A07-81A4-1B944BD3B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331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DC830-2CC1-4DBC-801D-7A85FAEFC946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91A31-F05B-4A07-81A4-1B944BD3B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614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DC830-2CC1-4DBC-801D-7A85FAEFC946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91A31-F05B-4A07-81A4-1B944BD3B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58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DC830-2CC1-4DBC-801D-7A85FAEFC946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91A31-F05B-4A07-81A4-1B944BD3B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599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DC830-2CC1-4DBC-801D-7A85FAEFC946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91A31-F05B-4A07-81A4-1B944BD3B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273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DC830-2CC1-4DBC-801D-7A85FAEFC946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91A31-F05B-4A07-81A4-1B944BD3B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579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DC830-2CC1-4DBC-801D-7A85FAEFC946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91A31-F05B-4A07-81A4-1B944BD3B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578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DC830-2CC1-4DBC-801D-7A85FAEFC946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91A31-F05B-4A07-81A4-1B944BD3B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425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DC830-2CC1-4DBC-801D-7A85FAEFC946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91A31-F05B-4A07-81A4-1B944BD3B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309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DC830-2CC1-4DBC-801D-7A85FAEFC946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91A31-F05B-4A07-81A4-1B944BD3B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636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6DC830-2CC1-4DBC-801D-7A85FAEFC946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91A31-F05B-4A07-81A4-1B944BD3B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442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Qu'est ce qu'il y a dans ta salle de classe? - ppt télécharger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5108" y="1825625"/>
            <a:ext cx="5801784" cy="43513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46121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>
                <a:latin typeface="Comic Sans MS" panose="030F0702030302020204" pitchFamily="66" charset="0"/>
              </a:rPr>
              <a:t>D</a:t>
            </a:r>
            <a:r>
              <a:rPr lang="fr-FR" b="1" dirty="0" smtClean="0">
                <a:latin typeface="Comic Sans MS" panose="030F0702030302020204" pitchFamily="66" charset="0"/>
              </a:rPr>
              <a:t>ans </a:t>
            </a:r>
            <a:r>
              <a:rPr lang="fr-FR" b="1" dirty="0">
                <a:latin typeface="Comic Sans MS" panose="030F0702030302020204" pitchFamily="66" charset="0"/>
              </a:rPr>
              <a:t>la salle de classe il </a:t>
            </a:r>
            <a:r>
              <a:rPr lang="fr-FR" b="1" dirty="0" smtClean="0">
                <a:latin typeface="Comic Sans MS" panose="030F0702030302020204" pitchFamily="66" charset="0"/>
              </a:rPr>
              <a:t>y a </a:t>
            </a:r>
            <a:r>
              <a:rPr lang="fr-FR" b="1" dirty="0">
                <a:latin typeface="Comic Sans MS" panose="030F0702030302020204" pitchFamily="66" charset="0"/>
              </a:rPr>
              <a:t>une porte et </a:t>
            </a:r>
            <a:r>
              <a:rPr lang="fr-FR" b="1" dirty="0" smtClean="0">
                <a:latin typeface="Comic Sans MS" panose="030F0702030302020204" pitchFamily="66" charset="0"/>
              </a:rPr>
              <a:t>un </a:t>
            </a:r>
            <a:r>
              <a:rPr lang="fr-FR" b="1" dirty="0">
                <a:latin typeface="Comic Sans MS" panose="030F0702030302020204" pitchFamily="66" charset="0"/>
              </a:rPr>
              <a:t>rideau </a:t>
            </a:r>
            <a:r>
              <a:rPr lang="fr-FR" b="1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fr-FR" b="1" dirty="0">
                <a:latin typeface="Comic Sans MS" panose="030F0702030302020204" pitchFamily="66" charset="0"/>
              </a:rPr>
              <a:t>D</a:t>
            </a:r>
            <a:r>
              <a:rPr lang="fr-FR" b="1" dirty="0" smtClean="0">
                <a:latin typeface="Comic Sans MS" panose="030F0702030302020204" pitchFamily="66" charset="0"/>
              </a:rPr>
              <a:t>ans </a:t>
            </a:r>
            <a:r>
              <a:rPr lang="fr-FR" b="1" dirty="0">
                <a:latin typeface="Comic Sans MS" panose="030F0702030302020204" pitchFamily="66" charset="0"/>
              </a:rPr>
              <a:t>la salle de classe il y a une porte et des tables dans la salle de classe il </a:t>
            </a:r>
            <a:r>
              <a:rPr lang="fr-FR" b="1" dirty="0" smtClean="0">
                <a:latin typeface="Comic Sans MS" panose="030F0702030302020204" pitchFamily="66" charset="0"/>
              </a:rPr>
              <a:t>y a </a:t>
            </a:r>
            <a:r>
              <a:rPr lang="fr-FR" b="1" dirty="0">
                <a:latin typeface="Comic Sans MS" panose="030F0702030302020204" pitchFamily="66" charset="0"/>
              </a:rPr>
              <a:t>un tableau et une </a:t>
            </a:r>
            <a:r>
              <a:rPr lang="fr-FR" b="1" dirty="0" smtClean="0">
                <a:latin typeface="Comic Sans MS" panose="030F0702030302020204" pitchFamily="66" charset="0"/>
              </a:rPr>
              <a:t>fenêtre</a:t>
            </a:r>
          </a:p>
          <a:p>
            <a:r>
              <a:rPr lang="fr-FR" b="1" dirty="0" smtClean="0">
                <a:latin typeface="Comic Sans MS" panose="030F0702030302020204" pitchFamily="66" charset="0"/>
              </a:rPr>
              <a:t>Dans la salle de classe il y a  une porte  et </a:t>
            </a:r>
            <a:r>
              <a:rPr lang="fr-FR" b="1" smtClean="0">
                <a:latin typeface="Comic Sans MS" panose="030F0702030302020204" pitchFamily="66" charset="0"/>
              </a:rPr>
              <a:t>un tableau </a:t>
            </a:r>
            <a:endParaRPr lang="en-US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66855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54</Words>
  <Application>Microsoft Office PowerPoint</Application>
  <PresentationFormat>Widescreen</PresentationFormat>
  <Paragraphs>4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R.Geurouachi</dc:creator>
  <cp:lastModifiedBy>R.Geurouachi</cp:lastModifiedBy>
  <cp:revision>1</cp:revision>
  <dcterms:created xsi:type="dcterms:W3CDTF">2022-11-25T18:22:39Z</dcterms:created>
  <dcterms:modified xsi:type="dcterms:W3CDTF">2022-11-25T18:27:34Z</dcterms:modified>
</cp:coreProperties>
</file>