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3" r:id="rId4"/>
    <p:sldId id="260" r:id="rId5"/>
    <p:sldId id="257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8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8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38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3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1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5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8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3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DAD28-906E-40BF-93AA-002D057F8F54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EFD2D-1FF2-4529-A9E0-2F9CA266F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03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Negation | Teaching Resourc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744" y="0"/>
            <a:ext cx="5216780" cy="695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65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Phrase affirmative phrase négativ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2" descr="French negation sandwich by Learn French with Madame Martin | T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59" y="203303"/>
            <a:ext cx="10985602" cy="618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52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Visual Way to Teach Negative French by TeachingFSL | T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90321"/>
            <a:ext cx="8482239" cy="656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28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La phrase négative - Profmichel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150404"/>
            <a:ext cx="8883241" cy="669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09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La négation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43" y="149792"/>
            <a:ext cx="8544831" cy="640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634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Les phrases affirmatives et négatives pour CE1 CE2 - Maître Lu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99" y="365125"/>
            <a:ext cx="10909401" cy="617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278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anose="030F0702030302020204" pitchFamily="66" charset="0"/>
              </a:rPr>
              <a:t>N</a:t>
            </a:r>
            <a:r>
              <a:rPr lang="fr-FR" b="1" dirty="0">
                <a:latin typeface="Comic Sans MS" panose="030F0702030302020204" pitchFamily="66" charset="0"/>
              </a:rPr>
              <a:t>é</a:t>
            </a:r>
            <a:r>
              <a:rPr lang="en-US" b="1" dirty="0" err="1" smtClean="0">
                <a:latin typeface="Comic Sans MS" panose="030F0702030302020204" pitchFamily="66" charset="0"/>
              </a:rPr>
              <a:t>gation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en-US" sz="4000" b="1" dirty="0" err="1" smtClean="0">
                <a:latin typeface="Comic Sans MS" panose="030F0702030302020204" pitchFamily="66" charset="0"/>
              </a:rPr>
              <a:t>Ajoute</a:t>
            </a:r>
            <a:r>
              <a:rPr lang="en-US" sz="4000" b="1" dirty="0" smtClean="0">
                <a:latin typeface="Comic Sans MS" panose="030F0702030302020204" pitchFamily="66" charset="0"/>
              </a:rPr>
              <a:t>           </a:t>
            </a:r>
            <a:r>
              <a:rPr lang="en-US" sz="4000" b="1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Ne+verbe</a:t>
            </a:r>
            <a:r>
              <a:rPr lang="en-US" sz="4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+ pas </a:t>
            </a:r>
          </a:p>
          <a:p>
            <a:endParaRPr lang="en-US" sz="4800" b="1" dirty="0">
              <a:latin typeface="Comic Sans MS" panose="030F0702030302020204" pitchFamily="66" charset="0"/>
            </a:endParaRPr>
          </a:p>
          <a:p>
            <a:r>
              <a:rPr lang="en-US" sz="4000" b="1" dirty="0" smtClean="0">
                <a:latin typeface="Comic Sans MS" panose="030F0702030302020204" pitchFamily="66" charset="0"/>
              </a:rPr>
              <a:t>Je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joue</a:t>
            </a:r>
            <a:r>
              <a:rPr lang="en-US" sz="4000" b="1" dirty="0" smtClean="0">
                <a:latin typeface="Comic Sans MS" panose="030F0702030302020204" pitchFamily="66" charset="0"/>
              </a:rPr>
              <a:t> ___________ je </a:t>
            </a:r>
            <a:r>
              <a:rPr 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joue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pas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endParaRPr lang="en-US" sz="4000" b="1" dirty="0">
              <a:latin typeface="Comic Sans MS" panose="030F0702030302020204" pitchFamily="66" charset="0"/>
            </a:endParaRPr>
          </a:p>
          <a:p>
            <a:r>
              <a:rPr lang="en-US" sz="4000" b="1" dirty="0" smtClean="0">
                <a:latin typeface="Comic Sans MS" panose="030F0702030302020204" pitchFamily="66" charset="0"/>
              </a:rPr>
              <a:t>Je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parle</a:t>
            </a:r>
            <a:r>
              <a:rPr lang="en-US" sz="4000" b="1" dirty="0" smtClean="0">
                <a:latin typeface="Comic Sans MS" panose="030F0702030302020204" pitchFamily="66" charset="0"/>
              </a:rPr>
              <a:t> __________ je </a:t>
            </a:r>
            <a:r>
              <a:rPr 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parle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pas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endParaRPr lang="en-US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53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latin typeface="Comic Sans MS" panose="030F0702030302020204" pitchFamily="66" charset="0"/>
              </a:rPr>
              <a:t>يتم تحويل الجمل المثبته الى جمل منفية باظافة </a:t>
            </a:r>
            <a:r>
              <a:rPr lang="en-US" b="1" dirty="0">
                <a:latin typeface="Comic Sans MS" panose="030F0702030302020204" pitchFamily="66" charset="0"/>
              </a:rPr>
              <a:t/>
            </a:r>
            <a:br>
              <a:rPr lang="en-US" b="1" dirty="0">
                <a:latin typeface="Comic Sans MS" panose="030F0702030302020204" pitchFamily="66" charset="0"/>
              </a:rPr>
            </a:br>
            <a:r>
              <a:rPr lang="en-US" b="1" dirty="0" smtClean="0">
                <a:latin typeface="Comic Sans MS" panose="030F0702030302020204" pitchFamily="66" charset="0"/>
              </a:rPr>
              <a:t>ne ……………pas </a:t>
            </a:r>
            <a:endParaRPr lang="en-US" b="1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768" y="1825625"/>
            <a:ext cx="3262463" cy="4351338"/>
          </a:xfrm>
        </p:spPr>
      </p:pic>
    </p:spTree>
    <p:extLst>
      <p:ext uri="{BB962C8B-B14F-4D97-AF65-F5344CB8AC3E}">
        <p14:creationId xmlns:p14="http://schemas.microsoft.com/office/powerpoint/2010/main" val="2540382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>
                <a:latin typeface="Comic Sans MS" panose="030F0702030302020204" pitchFamily="66" charset="0"/>
              </a:rPr>
              <a:t>يتم اختيار الجملة المنفية و تمييزها عن الجملة الاستفهامية بوجود </a:t>
            </a:r>
            <a:r>
              <a:rPr lang="fr-FR" dirty="0" smtClean="0">
                <a:latin typeface="Comic Sans MS" panose="030F0702030302020204" pitchFamily="66" charset="0"/>
              </a:rPr>
              <a:t>ne p</a:t>
            </a:r>
            <a:r>
              <a:rPr lang="en-US" dirty="0" smtClean="0">
                <a:latin typeface="Comic Sans MS" panose="030F0702030302020204" pitchFamily="66" charset="0"/>
              </a:rPr>
              <a:t>as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768" y="1825625"/>
            <a:ext cx="3262463" cy="4351338"/>
          </a:xfrm>
        </p:spPr>
      </p:pic>
    </p:spTree>
    <p:extLst>
      <p:ext uri="{BB962C8B-B14F-4D97-AF65-F5344CB8AC3E}">
        <p14:creationId xmlns:p14="http://schemas.microsoft.com/office/powerpoint/2010/main" val="2151441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42</Words>
  <Application>Microsoft Office PowerPoint</Application>
  <PresentationFormat>Widescreen</PresentationFormat>
  <Paragraphs>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Négation </vt:lpstr>
      <vt:lpstr>يتم تحويل الجمل المثبته الى جمل منفية باظافة  ne ……………pas </vt:lpstr>
      <vt:lpstr>يتم اختيار الجملة المنفية و تمييزها عن الجملة الاستفهامية بوجود ne pas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4</cp:revision>
  <dcterms:created xsi:type="dcterms:W3CDTF">2022-11-25T19:38:41Z</dcterms:created>
  <dcterms:modified xsi:type="dcterms:W3CDTF">2022-11-25T19:58:09Z</dcterms:modified>
</cp:coreProperties>
</file>