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1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2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5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2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4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7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4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2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3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6A1DC-0153-4002-A791-A1245EECF8A9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B8196-F196-4349-9990-5C457E002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2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Dans</a:t>
            </a:r>
            <a:r>
              <a:rPr lang="en-US" b="1" dirty="0" smtClean="0"/>
              <a:t> la </a:t>
            </a:r>
            <a:r>
              <a:rPr lang="en-US" b="1" dirty="0" err="1" smtClean="0"/>
              <a:t>salle</a:t>
            </a:r>
            <a:r>
              <a:rPr lang="en-US" b="1" dirty="0" smtClean="0"/>
              <a:t> de </a:t>
            </a:r>
            <a:r>
              <a:rPr lang="en-US" b="1" dirty="0" err="1" smtClean="0"/>
              <a:t>classe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y a</a:t>
            </a:r>
            <a:endParaRPr lang="en-US" b="1" dirty="0"/>
          </a:p>
        </p:txBody>
      </p:sp>
      <p:pic>
        <p:nvPicPr>
          <p:cNvPr id="1026" name="Picture 2" descr="À plus 1 - Qu'est-ce qu'il y a dans la salle de classe? Diagram | Quizl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342" y="1367440"/>
            <a:ext cx="8287658" cy="599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6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6000" dirty="0" smtClean="0"/>
              <a:t>امثلة للاختيار  عدد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Comic Sans MS" panose="030F0702030302020204" pitchFamily="66" charset="0"/>
              </a:rPr>
              <a:t>1-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600" b="1" dirty="0" smtClean="0">
                <a:latin typeface="Comic Sans MS" panose="030F0702030302020204" pitchFamily="66" charset="0"/>
              </a:rPr>
              <a:t> la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3600" b="1" dirty="0" smtClean="0">
                <a:latin typeface="Comic Sans MS" panose="030F0702030302020204" pitchFamily="66" charset="0"/>
              </a:rPr>
              <a:t> de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classe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600" b="1" dirty="0" smtClean="0">
                <a:latin typeface="Comic Sans MS" panose="030F0702030302020204" pitchFamily="66" charset="0"/>
              </a:rPr>
              <a:t> y 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table et des chaises .</a:t>
            </a:r>
          </a:p>
          <a:p>
            <a:pPr marL="0" indent="0">
              <a:buNone/>
            </a:pPr>
            <a:endParaRPr lang="en-US" sz="3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Comic Sans MS" panose="030F0702030302020204" pitchFamily="66" charset="0"/>
              </a:rPr>
              <a:t>2 -</a:t>
            </a:r>
            <a:r>
              <a:rPr lang="en-US" sz="36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600" b="1" dirty="0" smtClean="0">
                <a:latin typeface="Comic Sans MS" panose="030F0702030302020204" pitchFamily="66" charset="0"/>
              </a:rPr>
              <a:t> la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3600" b="1" dirty="0" smtClean="0">
                <a:latin typeface="Comic Sans MS" panose="030F0702030302020204" pitchFamily="66" charset="0"/>
              </a:rPr>
              <a:t> de la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classe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ya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table et un tableau </a:t>
            </a:r>
          </a:p>
          <a:p>
            <a:pPr marL="0" indent="0">
              <a:buNone/>
            </a:pPr>
            <a:endParaRPr lang="en-US" sz="3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Comic Sans MS" panose="030F0702030302020204" pitchFamily="66" charset="0"/>
              </a:rPr>
              <a:t>3-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600" b="1" dirty="0" smtClean="0">
                <a:latin typeface="Comic Sans MS" panose="030F0702030302020204" pitchFamily="66" charset="0"/>
              </a:rPr>
              <a:t> la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3600" b="1" dirty="0" smtClean="0">
                <a:latin typeface="Comic Sans MS" panose="030F0702030302020204" pitchFamily="66" charset="0"/>
              </a:rPr>
              <a:t> de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classe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600" b="1" dirty="0" smtClean="0">
                <a:latin typeface="Comic Sans MS" panose="030F0702030302020204" pitchFamily="66" charset="0"/>
              </a:rPr>
              <a:t> y 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maitresse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en-US" sz="3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Comic Sans MS" panose="030F0702030302020204" pitchFamily="66" charset="0"/>
              </a:rPr>
              <a:t>4- 	</a:t>
            </a:r>
            <a:r>
              <a:rPr lang="en-US" sz="36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3600" b="1" dirty="0" smtClean="0">
                <a:latin typeface="Comic Sans MS" panose="030F0702030302020204" pitchFamily="66" charset="0"/>
              </a:rPr>
              <a:t> la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3600" b="1" dirty="0" smtClean="0">
                <a:latin typeface="Comic Sans MS" panose="030F0702030302020204" pitchFamily="66" charset="0"/>
              </a:rPr>
              <a:t> de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classe</a:t>
            </a:r>
            <a:r>
              <a:rPr lang="en-US" sz="3600" b="1" dirty="0" smtClean="0"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latin typeface="Comic Sans MS" panose="030F0702030302020204" pitchFamily="66" charset="0"/>
              </a:rPr>
              <a:t>il</a:t>
            </a:r>
            <a:r>
              <a:rPr lang="en-US" sz="3600" b="1" dirty="0" smtClean="0">
                <a:latin typeface="Comic Sans MS" panose="030F0702030302020204" pitchFamily="66" charset="0"/>
              </a:rPr>
              <a:t> y a un tableau et des chaises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3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Dans la salle de classe il y a</vt:lpstr>
      <vt:lpstr>امثلة للاختيار  عدد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 la salle de classe il y a</dc:title>
  <dc:creator>R.Geurouachi</dc:creator>
  <cp:lastModifiedBy>R.Geurouachi</cp:lastModifiedBy>
  <cp:revision>1</cp:revision>
  <dcterms:created xsi:type="dcterms:W3CDTF">2022-11-25T06:53:56Z</dcterms:created>
  <dcterms:modified xsi:type="dcterms:W3CDTF">2022-11-25T06:59:36Z</dcterms:modified>
</cp:coreProperties>
</file>