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5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0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4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7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9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1FA2C-3367-428A-B45A-23BDA9EDB42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AE706-DED0-4EC8-AE56-5C2F9AFA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ar-JO" dirty="0" smtClean="0"/>
          </a:p>
          <a:p>
            <a:endParaRPr lang="ar-JO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8800" b="1" dirty="0" smtClean="0">
                <a:latin typeface="Comic Sans MS" panose="030F0702030302020204" pitchFamily="66" charset="0"/>
              </a:rPr>
              <a:t>Bonjour je m’ </a:t>
            </a:r>
            <a:r>
              <a:rPr lang="en-US" sz="88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8800" b="1" dirty="0" smtClean="0">
                <a:latin typeface="Comic Sans MS" panose="030F0702030302020204" pitchFamily="66" charset="0"/>
              </a:rPr>
              <a:t>+ </a:t>
            </a:r>
            <a:r>
              <a:rPr lang="ar-JO" sz="8800" b="1" dirty="0" smtClean="0">
                <a:latin typeface="Comic Sans MS" panose="030F0702030302020204" pitchFamily="66" charset="0"/>
              </a:rPr>
              <a:t>الاسم </a:t>
            </a:r>
            <a:endParaRPr lang="en-US" sz="88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8800" b="1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8800" b="1" smtClean="0">
                <a:latin typeface="Comic Sans MS" panose="030F0702030302020204" pitchFamily="66" charset="0"/>
              </a:rPr>
              <a:t>Je </a:t>
            </a:r>
            <a:r>
              <a:rPr lang="en-US" sz="8800" b="1" dirty="0" err="1" smtClean="0">
                <a:latin typeface="Comic Sans MS" panose="030F0702030302020204" pitchFamily="66" charset="0"/>
              </a:rPr>
              <a:t>suis</a:t>
            </a:r>
            <a:r>
              <a:rPr lang="en-US" sz="8800" b="1" dirty="0" smtClean="0">
                <a:latin typeface="Comic Sans MS" panose="030F0702030302020204" pitchFamily="66" charset="0"/>
              </a:rPr>
              <a:t> </a:t>
            </a:r>
            <a:r>
              <a:rPr lang="en-US" sz="88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8800" b="1" dirty="0" smtClean="0">
                <a:latin typeface="Comic Sans MS" panose="030F0702030302020204" pitchFamily="66" charset="0"/>
              </a:rPr>
              <a:t> </a:t>
            </a:r>
            <a:r>
              <a:rPr lang="en-US" sz="8800" b="1" dirty="0" err="1" smtClean="0">
                <a:latin typeface="Comic Sans MS" panose="030F0702030302020204" pitchFamily="66" charset="0"/>
              </a:rPr>
              <a:t>fille</a:t>
            </a:r>
            <a:r>
              <a:rPr lang="en-US" sz="8800" b="1" dirty="0" smtClean="0">
                <a:latin typeface="Comic Sans MS" panose="030F0702030302020204" pitchFamily="66" charset="0"/>
              </a:rPr>
              <a:t>  </a:t>
            </a:r>
            <a:r>
              <a:rPr lang="ar-JO" sz="8800" b="1" dirty="0" smtClean="0">
                <a:latin typeface="Comic Sans MS" panose="030F0702030302020204" pitchFamily="66" charset="0"/>
              </a:rPr>
              <a:t>   للبنت</a:t>
            </a:r>
          </a:p>
          <a:p>
            <a:pPr marL="0" indent="0">
              <a:buNone/>
            </a:pPr>
            <a:endParaRPr lang="ar-JO" sz="88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8800" b="1" dirty="0" smtClean="0">
                <a:latin typeface="Comic Sans MS" panose="030F0702030302020204" pitchFamily="66" charset="0"/>
              </a:rPr>
              <a:t>Je </a:t>
            </a:r>
            <a:r>
              <a:rPr lang="en-US" sz="8800" b="1" dirty="0" err="1" smtClean="0">
                <a:latin typeface="Comic Sans MS" panose="030F0702030302020204" pitchFamily="66" charset="0"/>
              </a:rPr>
              <a:t>suis</a:t>
            </a:r>
            <a:r>
              <a:rPr lang="en-US" sz="8800" b="1" dirty="0" smtClean="0">
                <a:latin typeface="Comic Sans MS" panose="030F0702030302020204" pitchFamily="66" charset="0"/>
              </a:rPr>
              <a:t> un gar</a:t>
            </a:r>
            <a:r>
              <a:rPr lang="fr-FR" sz="8800" b="1" dirty="0" smtClean="0">
                <a:latin typeface="Comic Sans MS" panose="030F0702030302020204" pitchFamily="66" charset="0"/>
              </a:rPr>
              <a:t>ç</a:t>
            </a:r>
            <a:r>
              <a:rPr lang="en-US" sz="8800" b="1" dirty="0" smtClean="0">
                <a:latin typeface="Comic Sans MS" panose="030F0702030302020204" pitchFamily="66" charset="0"/>
              </a:rPr>
              <a:t>on </a:t>
            </a:r>
            <a:r>
              <a:rPr lang="ar-JO" sz="8800" b="1" dirty="0" smtClean="0">
                <a:latin typeface="Comic Sans MS" panose="030F0702030302020204" pitchFamily="66" charset="0"/>
              </a:rPr>
              <a:t>للولد</a:t>
            </a:r>
            <a:endParaRPr lang="en-US" sz="8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5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2022-11-24T17:44:55Z</dcterms:created>
  <dcterms:modified xsi:type="dcterms:W3CDTF">2022-11-25T06:30:01Z</dcterms:modified>
</cp:coreProperties>
</file>