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288" r:id="rId3"/>
    <p:sldId id="290" r:id="rId4"/>
    <p:sldId id="292" r:id="rId5"/>
    <p:sldId id="293" r:id="rId6"/>
    <p:sldId id="300" r:id="rId7"/>
    <p:sldId id="305" r:id="rId8"/>
    <p:sldId id="301" r:id="rId9"/>
    <p:sldId id="306" r:id="rId10"/>
    <p:sldId id="30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9" autoAdjust="0"/>
    <p:restoredTop sz="96057" autoAdjust="0"/>
  </p:normalViewPr>
  <p:slideViewPr>
    <p:cSldViewPr>
      <p:cViewPr varScale="1">
        <p:scale>
          <a:sx n="57" d="100"/>
          <a:sy n="57" d="100"/>
        </p:scale>
        <p:origin x="7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B6FFA-ED11-4D40-B965-DB532D431692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C4E43-5452-4348-9DD4-C7897DCD5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075E67-115D-4AC6-8678-6984D8092261}"/>
              </a:ext>
            </a:extLst>
          </p:cNvPr>
          <p:cNvSpPr/>
          <p:nvPr/>
        </p:nvSpPr>
        <p:spPr>
          <a:xfrm>
            <a:off x="914400" y="609600"/>
            <a:ext cx="7467600" cy="5105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6600" b="1" dirty="0">
                <a:solidFill>
                  <a:schemeClr val="tx2">
                    <a:lumMod val="75000"/>
                  </a:schemeClr>
                </a:solidFill>
              </a:rPr>
              <a:t>مراجعة الأعداد</a:t>
            </a:r>
            <a:endParaRPr lang="en-US" sz="16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0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62955-B2D6-45AE-AEB2-1408F76A10DF}"/>
              </a:ext>
            </a:extLst>
          </p:cNvPr>
          <p:cNvSpPr txBox="1"/>
          <p:nvPr/>
        </p:nvSpPr>
        <p:spPr>
          <a:xfrm>
            <a:off x="44196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اكمل العدد الناقص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2B69E-087D-4306-ABD1-180888FC6499}"/>
              </a:ext>
            </a:extLst>
          </p:cNvPr>
          <p:cNvSpPr/>
          <p:nvPr/>
        </p:nvSpPr>
        <p:spPr>
          <a:xfrm>
            <a:off x="3810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19D1C-9CB3-482B-85BC-97D379357714}"/>
              </a:ext>
            </a:extLst>
          </p:cNvPr>
          <p:cNvSpPr/>
          <p:nvPr/>
        </p:nvSpPr>
        <p:spPr>
          <a:xfrm>
            <a:off x="67056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4289F-7F8E-450C-B81E-7B2F76213B3B}"/>
              </a:ext>
            </a:extLst>
          </p:cNvPr>
          <p:cNvSpPr/>
          <p:nvPr/>
        </p:nvSpPr>
        <p:spPr>
          <a:xfrm>
            <a:off x="35433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4536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43777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152BBF-4273-4DC5-B920-0E22C1655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70" y="1943100"/>
            <a:ext cx="2058587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F4B0A-0F3B-4532-B4B1-35ADF2B7C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927" y="1943100"/>
            <a:ext cx="2058587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574B21-B3C9-4EE2-B7EA-6E0386369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684" y="1943100"/>
            <a:ext cx="205858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7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99384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64DCE9-E39B-43DF-859E-F3A72D5B7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766540"/>
            <a:ext cx="990653" cy="1485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8BFD33-B1A8-4605-9DDF-70C1BF357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9" y="1780639"/>
            <a:ext cx="993734" cy="1487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EE390F-163E-4C94-A082-DFD909BC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004" y="1820603"/>
            <a:ext cx="993734" cy="1487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FC1E80-2579-4E4C-8275-5B0CF369B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08" y="3048000"/>
            <a:ext cx="993734" cy="1487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210654-2F44-43F8-B264-EF64AA975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385" y="3129326"/>
            <a:ext cx="993734" cy="1487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6D6585-837C-46B7-BB45-EA01DA80A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63" y="3135827"/>
            <a:ext cx="99373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09117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9E754-A2DD-4E61-81C9-BB61930CB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842" y="1787673"/>
            <a:ext cx="1323439" cy="1323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378F1-75C5-4CE3-A9E9-BAE451CC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95" y="1838861"/>
            <a:ext cx="1323439" cy="1323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AD0D1B-10DE-4723-8F52-7CEC720AB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127" y="1815077"/>
            <a:ext cx="1322947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052EA2-FFCC-4D8E-9B64-8FFFAA9F1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83" y="1770088"/>
            <a:ext cx="1322947" cy="1322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855B7-AD92-42C9-9736-535E5AD56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228733"/>
            <a:ext cx="1323439" cy="1323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041F01-417B-446D-836C-4C63202E3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362" y="3229809"/>
            <a:ext cx="1323439" cy="1323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E8A635-1B7E-49A7-B0FB-EB06A9E31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84" y="3274331"/>
            <a:ext cx="1322947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D33EB4-4CD1-4580-8701-E9C46FD77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629" y="3117879"/>
            <a:ext cx="13229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54429-588A-4A23-A289-F5946B42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67400" y="1780639"/>
            <a:ext cx="2350169" cy="1323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F347F-254A-4C86-93FE-19E1FF946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399" y="1809947"/>
            <a:ext cx="2353260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93A0A-656C-45AE-8418-D8EA6EF23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0" y="1809947"/>
            <a:ext cx="2353260" cy="1322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53D5ED-DCF3-4E8A-98B3-5AF8D2957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971" y="3313825"/>
            <a:ext cx="2353260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E5311-AC38-4E7D-B233-7A874602B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358" y="3240259"/>
            <a:ext cx="235326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1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0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E6773-9B1F-458C-9157-84C8DCA79C4F}"/>
              </a:ext>
            </a:extLst>
          </p:cNvPr>
          <p:cNvSpPr txBox="1"/>
          <p:nvPr/>
        </p:nvSpPr>
        <p:spPr>
          <a:xfrm>
            <a:off x="3429000" y="228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صل بين العدد و المعدود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C401C-EC91-43BC-9A15-2EC05D7B23FA}"/>
              </a:ext>
            </a:extLst>
          </p:cNvPr>
          <p:cNvSpPr/>
          <p:nvPr/>
        </p:nvSpPr>
        <p:spPr>
          <a:xfrm>
            <a:off x="228600" y="4772152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187B-A4D6-46B2-A908-D470C741A4AC}"/>
              </a:ext>
            </a:extLst>
          </p:cNvPr>
          <p:cNvSpPr/>
          <p:nvPr/>
        </p:nvSpPr>
        <p:spPr>
          <a:xfrm>
            <a:off x="228600" y="1580487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14326-173B-4651-A22B-BACE5741B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566" y="1099653"/>
            <a:ext cx="3127834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1067AC-5BCD-4025-83BA-F361F55E7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66"/>
          <a:stretch/>
        </p:blipFill>
        <p:spPr>
          <a:xfrm>
            <a:off x="5825863" y="3929820"/>
            <a:ext cx="282519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0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E6773-9B1F-458C-9157-84C8DCA79C4F}"/>
              </a:ext>
            </a:extLst>
          </p:cNvPr>
          <p:cNvSpPr txBox="1"/>
          <p:nvPr/>
        </p:nvSpPr>
        <p:spPr>
          <a:xfrm>
            <a:off x="3429000" y="228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صل بين العدد و المعدود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C401C-EC91-43BC-9A15-2EC05D7B23FA}"/>
              </a:ext>
            </a:extLst>
          </p:cNvPr>
          <p:cNvSpPr/>
          <p:nvPr/>
        </p:nvSpPr>
        <p:spPr>
          <a:xfrm>
            <a:off x="302455" y="5022013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187B-A4D6-46B2-A908-D470C741A4AC}"/>
              </a:ext>
            </a:extLst>
          </p:cNvPr>
          <p:cNvSpPr/>
          <p:nvPr/>
        </p:nvSpPr>
        <p:spPr>
          <a:xfrm>
            <a:off x="302455" y="1580487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2">
                    <a:lumMod val="75000"/>
                  </a:schemeClr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9F8D5-076F-4049-BDFD-9BBD56FF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649" y="1367901"/>
            <a:ext cx="851351" cy="936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814091-8DE7-49F1-9E83-AE10A94E4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367901"/>
            <a:ext cx="853514" cy="938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FF878-CA2F-4CC5-94C6-3C2DB2188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751" y="1367901"/>
            <a:ext cx="853514" cy="93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98087-2D92-490E-ACBB-666FF894A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120" y="2457293"/>
            <a:ext cx="853514" cy="9388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11D057-423F-4C3F-A718-339ACF5CA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969" y="2457293"/>
            <a:ext cx="853514" cy="938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3375FF-1F3F-46DF-84A5-83B5C3E99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83" y="2452586"/>
            <a:ext cx="853514" cy="938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457109-D3D5-47A1-BB14-03446C077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865" y="4383874"/>
            <a:ext cx="922699" cy="1162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0799EC-236A-4A62-8D28-7A854C61C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865" y="5745913"/>
            <a:ext cx="926672" cy="11644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7D4910-DC21-4EA2-BB23-38393664C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065" y="4383874"/>
            <a:ext cx="926672" cy="11644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001FD7-4B06-4FC2-9571-DFAA75B08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065" y="5674402"/>
            <a:ext cx="926672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1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62955-B2D6-45AE-AEB2-1408F76A10DF}"/>
              </a:ext>
            </a:extLst>
          </p:cNvPr>
          <p:cNvSpPr txBox="1"/>
          <p:nvPr/>
        </p:nvSpPr>
        <p:spPr>
          <a:xfrm>
            <a:off x="44196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اكمل العدد الناقص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2B69E-087D-4306-ABD1-180888FC6499}"/>
              </a:ext>
            </a:extLst>
          </p:cNvPr>
          <p:cNvSpPr/>
          <p:nvPr/>
        </p:nvSpPr>
        <p:spPr>
          <a:xfrm>
            <a:off x="3810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19D1C-9CB3-482B-85BC-97D379357714}"/>
              </a:ext>
            </a:extLst>
          </p:cNvPr>
          <p:cNvSpPr/>
          <p:nvPr/>
        </p:nvSpPr>
        <p:spPr>
          <a:xfrm>
            <a:off x="67056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4289F-7F8E-450C-B81E-7B2F76213B3B}"/>
              </a:ext>
            </a:extLst>
          </p:cNvPr>
          <p:cNvSpPr/>
          <p:nvPr/>
        </p:nvSpPr>
        <p:spPr>
          <a:xfrm>
            <a:off x="35433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2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62955-B2D6-45AE-AEB2-1408F76A10DF}"/>
              </a:ext>
            </a:extLst>
          </p:cNvPr>
          <p:cNvSpPr txBox="1"/>
          <p:nvPr/>
        </p:nvSpPr>
        <p:spPr>
          <a:xfrm>
            <a:off x="44196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اكمل العدد الناقص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2B69E-087D-4306-ABD1-180888FC6499}"/>
              </a:ext>
            </a:extLst>
          </p:cNvPr>
          <p:cNvSpPr/>
          <p:nvPr/>
        </p:nvSpPr>
        <p:spPr>
          <a:xfrm>
            <a:off x="3810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19D1C-9CB3-482B-85BC-97D379357714}"/>
              </a:ext>
            </a:extLst>
          </p:cNvPr>
          <p:cNvSpPr/>
          <p:nvPr/>
        </p:nvSpPr>
        <p:spPr>
          <a:xfrm>
            <a:off x="67056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4289F-7F8E-450C-B81E-7B2F76213B3B}"/>
              </a:ext>
            </a:extLst>
          </p:cNvPr>
          <p:cNvSpPr/>
          <p:nvPr/>
        </p:nvSpPr>
        <p:spPr>
          <a:xfrm>
            <a:off x="35433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62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OCR A Extended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الاسم : يارا ميشيل السوري الرقم الجامعي : 201710595  برمجية تعليمية :رياضيات</dc:title>
  <dc:creator>Lenovo</dc:creator>
  <cp:lastModifiedBy>L.Battikha</cp:lastModifiedBy>
  <cp:revision>139</cp:revision>
  <dcterms:created xsi:type="dcterms:W3CDTF">2006-08-16T00:00:00Z</dcterms:created>
  <dcterms:modified xsi:type="dcterms:W3CDTF">2022-11-26T13:46:50Z</dcterms:modified>
</cp:coreProperties>
</file>