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0000" kern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ل   لـ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بـن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DF0CDA-12A8-4541-AD05-138EA8AE3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461" y="336759"/>
            <a:ext cx="8961906" cy="44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بـنـة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7B9B7-5CF3-487B-A6A1-8E6C34CC4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364" y="287922"/>
            <a:ext cx="8328992" cy="41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لِـ</a:t>
            </a:r>
            <a:r>
              <a:rPr lang="ar-JO" sz="15000" b="1" dirty="0">
                <a:solidFill>
                  <a:schemeClr val="tx1"/>
                </a:solidFill>
              </a:rPr>
              <a:t>سـان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224A5-756D-4746-BAAD-C6FC61A9D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379" y="143867"/>
            <a:ext cx="7432890" cy="46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وح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27BDA-7675-4937-8D10-606A40104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714" y="0"/>
            <a:ext cx="7644467" cy="48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لُـ</a:t>
            </a:r>
            <a:r>
              <a:rPr lang="ar-JO" sz="15000" b="1" dirty="0">
                <a:solidFill>
                  <a:schemeClr val="tx1"/>
                </a:solidFill>
              </a:rPr>
              <a:t>عـبـة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33C16-EB3F-4D1B-88F3-15974D16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8" y="181514"/>
            <a:ext cx="6591681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</a:t>
            </a:r>
            <a:r>
              <a:rPr lang="ar-JO" sz="15000" dirty="0">
                <a:solidFill>
                  <a:schemeClr val="tx1"/>
                </a:solidFill>
              </a:rPr>
              <a:t>امة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673FA-E408-4673-9309-ABAE94B10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078" y="143867"/>
            <a:ext cx="5287617" cy="48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لَ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لُ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</a:t>
            </a:r>
            <a:r>
              <a:rPr lang="ar-JO" sz="20000" dirty="0">
                <a:solidFill>
                  <a:schemeClr val="tx1"/>
                </a:solidFill>
              </a:rPr>
              <a:t>ِ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اللام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4717774"/>
            <a:ext cx="6426372" cy="199635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يـمـون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85AF1-A8BF-43A1-8D99-E2AEDAFF2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385" y="0"/>
            <a:ext cx="69056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890053"/>
            <a:ext cx="6182949" cy="167005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حـم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C1AD3-FB79-4447-B8BD-8171E9B3D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871" y="297895"/>
            <a:ext cx="7877571" cy="41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بـؤة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F40EE-079E-4682-8920-B68E84E3A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32"/>
          <a:stretch/>
        </p:blipFill>
        <p:spPr>
          <a:xfrm>
            <a:off x="2990108" y="295816"/>
            <a:ext cx="6868382" cy="459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يل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85192-0651-4FE1-A5AF-9F1A84766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191" y="143867"/>
            <a:ext cx="7210459" cy="46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وز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10FB2-7E82-4E1E-A2BD-DC96AE8F8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293" y="143867"/>
            <a:ext cx="7991062" cy="46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23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H.AlSamawi</cp:lastModifiedBy>
  <cp:revision>20</cp:revision>
  <dcterms:created xsi:type="dcterms:W3CDTF">2020-07-01T19:07:01Z</dcterms:created>
  <dcterms:modified xsi:type="dcterms:W3CDTF">2022-11-21T17:29:11Z</dcterms:modified>
</cp:coreProperties>
</file>