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8" r:id="rId4"/>
    <p:sldId id="257" r:id="rId5"/>
    <p:sldId id="259" r:id="rId6"/>
    <p:sldId id="262" r:id="rId7"/>
    <p:sldId id="265" r:id="rId8"/>
    <p:sldId id="263" r:id="rId9"/>
    <p:sldId id="264" r:id="rId10"/>
    <p:sldId id="270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2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9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3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1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0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0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1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5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0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0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6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72E94-8B20-419E-A50F-0C030BAD356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62.png"/><Relationship Id="rId18" Type="http://schemas.openxmlformats.org/officeDocument/2006/relationships/image" Target="../media/image82.png"/><Relationship Id="rId3" Type="http://schemas.openxmlformats.org/officeDocument/2006/relationships/image" Target="../media/image76.png"/><Relationship Id="rId21" Type="http://schemas.openxmlformats.org/officeDocument/2006/relationships/image" Target="../media/image85.png"/><Relationship Id="rId7" Type="http://schemas.openxmlformats.org/officeDocument/2006/relationships/image" Target="../media/image56.png"/><Relationship Id="rId12" Type="http://schemas.openxmlformats.org/officeDocument/2006/relationships/image" Target="../media/image52.png"/><Relationship Id="rId17" Type="http://schemas.openxmlformats.org/officeDocument/2006/relationships/image" Target="../media/image81.png"/><Relationship Id="rId2" Type="http://schemas.openxmlformats.org/officeDocument/2006/relationships/image" Target="../media/image75.pn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46.png"/><Relationship Id="rId5" Type="http://schemas.openxmlformats.org/officeDocument/2006/relationships/image" Target="../media/image78.png"/><Relationship Id="rId15" Type="http://schemas.openxmlformats.org/officeDocument/2006/relationships/image" Target="../media/image28.png"/><Relationship Id="rId10" Type="http://schemas.openxmlformats.org/officeDocument/2006/relationships/image" Target="../media/image64.png"/><Relationship Id="rId19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69.png"/><Relationship Id="rId14" Type="http://schemas.openxmlformats.org/officeDocument/2006/relationships/image" Target="../media/image37.png"/><Relationship Id="rId22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284" y="248268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Food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063" y="3480479"/>
            <a:ext cx="1163951" cy="1499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677" y="769436"/>
            <a:ext cx="1713247" cy="1713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5"/>
          <a:stretch/>
        </p:blipFill>
        <p:spPr>
          <a:xfrm>
            <a:off x="3265977" y="4426118"/>
            <a:ext cx="1883539" cy="2190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16" y="554497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9"/>
          <a:stretch/>
        </p:blipFill>
        <p:spPr>
          <a:xfrm>
            <a:off x="391308" y="3473916"/>
            <a:ext cx="2257425" cy="1840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86" y="101063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24" y="4652648"/>
            <a:ext cx="1128071" cy="155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76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F5AE5-3681-46B1-AB1D-6106004A4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69" y="1723473"/>
            <a:ext cx="10515600" cy="5134527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Food is divided into six main groups.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F8FF6-31B0-41FF-BA87-D8098EFB6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035" y="336964"/>
            <a:ext cx="7779025" cy="27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5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DB9A-0272-436C-89ED-C03B3360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Group one (</a:t>
            </a:r>
            <a: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grains/</a:t>
            </a:r>
            <a:b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carbohydrates</a:t>
            </a:r>
            <a:r>
              <a:rPr lang="en-US" sz="54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BB776D-0F2C-48B0-BAC7-608A2C84C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79" t="10638" r="7733" b="13298"/>
          <a:stretch/>
        </p:blipFill>
        <p:spPr>
          <a:xfrm>
            <a:off x="7961243" y="0"/>
            <a:ext cx="3872947" cy="18950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81EC95-CD8A-40FD-9A72-93453ECAA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733" y="4800600"/>
            <a:ext cx="3169961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407C04-34A0-4671-B811-E9C5C8B18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10" y="1895061"/>
            <a:ext cx="4120598" cy="2638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199C3B-0358-4053-8F18-FE29A24057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213" t="50870" r="36087" b="26485"/>
          <a:stretch/>
        </p:blipFill>
        <p:spPr>
          <a:xfrm>
            <a:off x="3142732" y="5142742"/>
            <a:ext cx="1762539" cy="15529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201A3B-F387-40E4-94B5-A2A3F52961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9950" y="5037966"/>
            <a:ext cx="1762539" cy="17625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BECB58-3ADD-464F-8E8E-F89A73677A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642" t="12482" r="6926" b="17687"/>
          <a:stretch/>
        </p:blipFill>
        <p:spPr>
          <a:xfrm>
            <a:off x="9564757" y="2964139"/>
            <a:ext cx="2627243" cy="15696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1C29BC-6C37-4824-B336-53A0758554E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432" t="20525" b="8893"/>
          <a:stretch/>
        </p:blipFill>
        <p:spPr>
          <a:xfrm>
            <a:off x="5620994" y="1510093"/>
            <a:ext cx="1859859" cy="1552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AF3510-5502-4336-B7E7-A86E9A9212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6120" y="2854999"/>
            <a:ext cx="2304488" cy="9205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782900-6F53-4547-958B-CC7FFD7021F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028" t="8236" r="31552" b="13184"/>
          <a:stretch/>
        </p:blipFill>
        <p:spPr>
          <a:xfrm>
            <a:off x="7084324" y="882074"/>
            <a:ext cx="793058" cy="16443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D7827B-BA84-440F-B47A-9DEC013030E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6723" t="386" r="13329"/>
          <a:stretch/>
        </p:blipFill>
        <p:spPr>
          <a:xfrm>
            <a:off x="7713791" y="4893436"/>
            <a:ext cx="1859859" cy="17625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96FFB2-3927-4C47-B71D-51B03CB55B2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5917" t="11015" r="20992" b="7840"/>
          <a:stretch/>
        </p:blipFill>
        <p:spPr>
          <a:xfrm>
            <a:off x="9801009" y="5037966"/>
            <a:ext cx="1556446" cy="14994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C9CBAF-D2D5-490A-A8B3-9F3AD3DDDD5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1246" t="3587" r="19930" b="12070"/>
          <a:stretch/>
        </p:blipFill>
        <p:spPr>
          <a:xfrm>
            <a:off x="7713594" y="2925761"/>
            <a:ext cx="1442217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87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C8F1-0909-4453-9725-5629F41E4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01209" cy="198051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Group two (</a:t>
            </a:r>
            <a: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vegetables</a:t>
            </a:r>
            <a:r>
              <a:rPr lang="en-US" sz="54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F05EFB-B08A-4474-B420-1A233501A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409" y="176258"/>
            <a:ext cx="4399721" cy="2087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B49B0B-4F12-4EA5-9C93-E908E34FF0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43" t="11749" r="20937" b="9410"/>
          <a:stretch/>
        </p:blipFill>
        <p:spPr>
          <a:xfrm>
            <a:off x="416314" y="2345635"/>
            <a:ext cx="1916069" cy="2166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CBF5B3-1DC2-463C-BB13-5E04928779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69" t="16685" b="18801"/>
          <a:stretch/>
        </p:blipFill>
        <p:spPr>
          <a:xfrm>
            <a:off x="2992799" y="2263338"/>
            <a:ext cx="2097722" cy="2168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D02B39-B62D-4859-998E-8245B1D53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6157" y="2389439"/>
            <a:ext cx="1916069" cy="19160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272C03-D1BE-4370-8666-A8600749D1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88" t="11266" r="5228" b="19169"/>
          <a:stretch/>
        </p:blipFill>
        <p:spPr>
          <a:xfrm>
            <a:off x="204279" y="4512366"/>
            <a:ext cx="3506329" cy="1755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2C9BA2-79A5-4C49-B8C6-48F025892D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285" t="2300" r="19082" b="8461"/>
          <a:stretch/>
        </p:blipFill>
        <p:spPr>
          <a:xfrm>
            <a:off x="9776792" y="2097157"/>
            <a:ext cx="1916069" cy="2415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5B6520-4A7C-4E6C-AD50-12520749115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4063"/>
          <a:stretch/>
        </p:blipFill>
        <p:spPr>
          <a:xfrm>
            <a:off x="4267408" y="4349312"/>
            <a:ext cx="2066925" cy="16780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5CD1EA-4751-4734-8950-6C4499C31D2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347" r="7724" b="10163"/>
          <a:stretch/>
        </p:blipFill>
        <p:spPr>
          <a:xfrm>
            <a:off x="7775998" y="2543496"/>
            <a:ext cx="1916069" cy="17710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CF48CE-425E-45E2-8E34-F3133B5B03A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595" t="10595" r="6029" b="10459"/>
          <a:stretch/>
        </p:blipFill>
        <p:spPr>
          <a:xfrm>
            <a:off x="6482497" y="4576369"/>
            <a:ext cx="1786862" cy="16919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51D048-6A8B-4A0F-AFDE-C206AB2A0B1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1898" t="41152" r="29065" b="31561"/>
          <a:stretch/>
        </p:blipFill>
        <p:spPr>
          <a:xfrm>
            <a:off x="9534940" y="4837489"/>
            <a:ext cx="2157921" cy="12007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9A9345-A916-4C01-8ED3-8ACB84E6E2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8214" y="4639626"/>
            <a:ext cx="1185966" cy="13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8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8E99-DA6D-4428-83EE-4C7F753C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7800" cy="1325563"/>
          </a:xfrm>
        </p:spPr>
        <p:txBody>
          <a:bodyPr>
            <a:noAutofit/>
          </a:bodyPr>
          <a:lstStyle/>
          <a:p>
            <a:r>
              <a:rPr lang="en-US" sz="6000" dirty="0">
                <a:latin typeface="Century Gothic" panose="020B0502020202020204" pitchFamily="34" charset="0"/>
              </a:rPr>
              <a:t>Group three (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fruit</a:t>
            </a:r>
            <a:r>
              <a:rPr lang="en-US" sz="60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9835F8-DFE6-424A-8C01-FE6068405E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448"/>
          <a:stretch/>
        </p:blipFill>
        <p:spPr>
          <a:xfrm>
            <a:off x="6096000" y="171794"/>
            <a:ext cx="4081670" cy="1712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0F1107-E952-4959-B91D-40B4BF8EE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68" y="2092394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60A87-DC62-4668-A35E-F09214E2A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766" y="1997144"/>
            <a:ext cx="2047875" cy="2238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023152-B2EB-453D-8B42-19AE3EDB9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080" y="1933712"/>
            <a:ext cx="2143125" cy="2143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FAA298-B9C2-4098-89AB-B0D8A23850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3644" y="1884017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33AE5B-A055-4A9D-99FE-97FF9634AC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819" y="4496421"/>
            <a:ext cx="2047875" cy="2238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278C72-AE08-4D4D-B38F-AD358CC438B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056" t="3484" r="13573"/>
          <a:stretch/>
        </p:blipFill>
        <p:spPr>
          <a:xfrm>
            <a:off x="3058586" y="4541975"/>
            <a:ext cx="2259055" cy="1950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D1C9A2-3E12-4F9F-BE0A-5BA8C074224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29" t="10948" r="5213" b="18116"/>
          <a:stretch/>
        </p:blipFill>
        <p:spPr>
          <a:xfrm>
            <a:off x="5676981" y="4319861"/>
            <a:ext cx="2459854" cy="2019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8347B3-029A-47E0-9B18-DBE1DB7ED5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4315" y="402714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66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6F1F2-FA61-4987-9500-C33AA8076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7580243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Group four (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Dairy products</a:t>
            </a:r>
            <a:r>
              <a:rPr lang="en-US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56B6FA-D796-4A4C-8216-DB253AD05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70"/>
          <a:stretch/>
        </p:blipFill>
        <p:spPr>
          <a:xfrm>
            <a:off x="6096000" y="37616"/>
            <a:ext cx="4969565" cy="1996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FF8AD0-2B24-41B0-B382-450CADAA86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81"/>
          <a:stretch/>
        </p:blipFill>
        <p:spPr>
          <a:xfrm>
            <a:off x="551207" y="2573613"/>
            <a:ext cx="2231749" cy="3152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95FF4C-FBFA-46A6-8E8A-2EE8544FF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199" y="2692882"/>
            <a:ext cx="3739184" cy="3152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90392B-83E7-4CBD-8F72-9E278366A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26" y="2692882"/>
            <a:ext cx="4667665" cy="284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93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10FEC-7D3C-4CD9-9734-2D0153B2D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96" y="365125"/>
            <a:ext cx="4770782" cy="132556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Group five(</a:t>
            </a:r>
            <a: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meat</a:t>
            </a:r>
            <a:r>
              <a:rPr lang="en-US" sz="54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7EA70-12DF-4A75-859F-9B24AC3DA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730" y="0"/>
            <a:ext cx="5963479" cy="19613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A5889D-C81A-40CE-A4FB-D95A5336C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895" y="1767578"/>
            <a:ext cx="3511826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C1043A-3A5D-40F8-BE74-8FA4A6C849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22" t="10613" r="7497" b="6817"/>
          <a:stretch/>
        </p:blipFill>
        <p:spPr>
          <a:xfrm>
            <a:off x="4591878" y="2055813"/>
            <a:ext cx="3604591" cy="21667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602B07-1551-4D8A-AA73-C9FD4D912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96" y="1921565"/>
            <a:ext cx="4108174" cy="42193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9B4F1D-A632-443E-977C-5BB8922413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858" b="22477"/>
          <a:stretch/>
        </p:blipFill>
        <p:spPr>
          <a:xfrm>
            <a:off x="5024437" y="4605269"/>
            <a:ext cx="4901441" cy="12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4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038D-8F9C-41FF-BBAE-172F8F21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30078" cy="1325563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latin typeface="Century Gothic" panose="020B0502020202020204" pitchFamily="34" charset="0"/>
              </a:rPr>
              <a:t>Group six </a:t>
            </a:r>
            <a:r>
              <a:rPr lang="en-US" dirty="0">
                <a:latin typeface="Century Gothic" panose="020B0502020202020204" pitchFamily="34" charset="0"/>
              </a:rPr>
              <a:t>(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fats and sugars</a:t>
            </a:r>
            <a:r>
              <a:rPr lang="en-US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41120F-44C5-4A67-ABCE-73632AFC8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77"/>
          <a:stretch/>
        </p:blipFill>
        <p:spPr>
          <a:xfrm>
            <a:off x="6096000" y="365125"/>
            <a:ext cx="4545496" cy="2086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A5C919-36C1-4223-B368-1DACBF69CE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42" t="10612" r="10237" b="10871"/>
          <a:stretch/>
        </p:blipFill>
        <p:spPr>
          <a:xfrm>
            <a:off x="453887" y="2070652"/>
            <a:ext cx="2700130" cy="2610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45829B-1F18-48C5-A220-BB839E033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471" y="1894025"/>
            <a:ext cx="1743075" cy="2619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4FEA87-0474-4BB1-BFDA-4EB441109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87" y="4754632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581464-59CD-4E37-8ED1-6AB2420278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855" t="7676" r="25979" b="12137"/>
          <a:stretch/>
        </p:blipFill>
        <p:spPr>
          <a:xfrm>
            <a:off x="2597012" y="4714875"/>
            <a:ext cx="3034748" cy="2086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DB175C-CF53-44D1-8981-A5A982DEFE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451652"/>
            <a:ext cx="4982817" cy="426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49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D82496-02CB-4843-BA9B-F1083666E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22" y="0"/>
            <a:ext cx="12178747" cy="666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24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D56896-1DE0-4E3A-A7A8-F51EAA92A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5854" y="-448989"/>
            <a:ext cx="14741562" cy="76248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4D2F47-A686-4F61-880A-B53E5CBF9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60" y="2323012"/>
            <a:ext cx="1490783" cy="9548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2B7C33-C84F-431D-9D7E-05D8612F01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72" t="11324" r="11393" b="4170"/>
          <a:stretch/>
        </p:blipFill>
        <p:spPr>
          <a:xfrm>
            <a:off x="9744502" y="2195762"/>
            <a:ext cx="668740" cy="1082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9C21D3-17C4-4479-B4C2-342890385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2006" y="3692325"/>
            <a:ext cx="1417773" cy="852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214704-F2D8-4D28-85E0-7540E295EA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65" y="3796969"/>
            <a:ext cx="677846" cy="954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631E6F-C1FE-4337-9621-75D79FC800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056" t="3484" r="13573"/>
          <a:stretch/>
        </p:blipFill>
        <p:spPr>
          <a:xfrm>
            <a:off x="506748" y="736979"/>
            <a:ext cx="1355095" cy="11702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6EA926-337C-4615-9EAF-24F3C22256E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869" t="16685" b="18801"/>
          <a:stretch/>
        </p:blipFill>
        <p:spPr>
          <a:xfrm>
            <a:off x="8001529" y="789383"/>
            <a:ext cx="1132172" cy="11702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209AE0-1D54-4646-9C3D-BD16D9036C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1372" t="14374" r="10237" b="14974"/>
          <a:stretch/>
        </p:blipFill>
        <p:spPr>
          <a:xfrm>
            <a:off x="1861843" y="1959632"/>
            <a:ext cx="772175" cy="14037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97693B-BE5B-4181-8E4C-40FC8B8C18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81732" y="2461252"/>
            <a:ext cx="1224342" cy="9563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8EEE14-CF89-4553-8138-D6BA0A06C39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9347" r="7724" b="10163"/>
          <a:stretch/>
        </p:blipFill>
        <p:spPr>
          <a:xfrm>
            <a:off x="9257297" y="896320"/>
            <a:ext cx="1034709" cy="956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2FFDB9-B705-4F6C-8F68-144D2EF253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08646" y="195906"/>
            <a:ext cx="990048" cy="10821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41905A-5E66-45BD-9887-78E9988CCA8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27165" y="1001180"/>
            <a:ext cx="1034709" cy="6310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CC2A1B-E66F-4A55-8E89-C9A95E9796E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5917" t="11015" r="20992" b="7840"/>
          <a:stretch/>
        </p:blipFill>
        <p:spPr>
          <a:xfrm>
            <a:off x="8537112" y="2034962"/>
            <a:ext cx="884986" cy="8525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E231B2-FE1A-48AE-A983-322C84BFDBD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22290" y="-58575"/>
            <a:ext cx="1322665" cy="8584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5345DC1-57C5-40BE-9691-23EBE5D34845}"/>
              </a:ext>
            </a:extLst>
          </p:cNvPr>
          <p:cNvSpPr txBox="1"/>
          <p:nvPr/>
        </p:nvSpPr>
        <p:spPr>
          <a:xfrm>
            <a:off x="-80106" y="5514357"/>
            <a:ext cx="586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442839-48A9-4377-A766-420876D6585A}"/>
              </a:ext>
            </a:extLst>
          </p:cNvPr>
          <p:cNvSpPr txBox="1"/>
          <p:nvPr/>
        </p:nvSpPr>
        <p:spPr>
          <a:xfrm>
            <a:off x="1184295" y="4118615"/>
            <a:ext cx="426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1DA3DF-6D98-47F7-AE62-AEC454C4E9CE}"/>
              </a:ext>
            </a:extLst>
          </p:cNvPr>
          <p:cNvSpPr txBox="1"/>
          <p:nvPr/>
        </p:nvSpPr>
        <p:spPr>
          <a:xfrm>
            <a:off x="9669439" y="3552607"/>
            <a:ext cx="818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/>
              <a:t>2</a:t>
            </a:r>
            <a:endParaRPr lang="en-US" sz="48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A66EF0-2273-4651-9079-C7DCB911A771}"/>
              </a:ext>
            </a:extLst>
          </p:cNvPr>
          <p:cNvSpPr txBox="1"/>
          <p:nvPr/>
        </p:nvSpPr>
        <p:spPr>
          <a:xfrm>
            <a:off x="2784143" y="2127393"/>
            <a:ext cx="436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8A0D1F-362D-4D73-91EF-DC75AFC0C302}"/>
              </a:ext>
            </a:extLst>
          </p:cNvPr>
          <p:cNvSpPr txBox="1"/>
          <p:nvPr/>
        </p:nvSpPr>
        <p:spPr>
          <a:xfrm>
            <a:off x="8052468" y="1967393"/>
            <a:ext cx="664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6F746E-3589-4506-898D-F71C53E02994}"/>
              </a:ext>
            </a:extLst>
          </p:cNvPr>
          <p:cNvSpPr txBox="1"/>
          <p:nvPr/>
        </p:nvSpPr>
        <p:spPr>
          <a:xfrm>
            <a:off x="6421635" y="161373"/>
            <a:ext cx="807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6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32C1489-696B-4538-93A3-F1A384C5CEC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0615" t="10100" r="19136" b="7820"/>
          <a:stretch/>
        </p:blipFill>
        <p:spPr>
          <a:xfrm>
            <a:off x="4593502" y="1251184"/>
            <a:ext cx="575323" cy="78377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380360B-3F00-4C0A-8EBF-0ADCCCE18A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06718" y="2153387"/>
            <a:ext cx="640919" cy="61573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7D93402-125C-448F-98C7-E88BF6EBF29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09387" y="5339210"/>
            <a:ext cx="1143081" cy="7962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08492FF-5D93-4C06-9573-421794B23DD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51748" y="5514357"/>
            <a:ext cx="893891" cy="78563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9E86338-89AC-4797-B888-B1FE921C85E7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6556" t="7103" r="53891" b="51600"/>
          <a:stretch/>
        </p:blipFill>
        <p:spPr>
          <a:xfrm>
            <a:off x="4579280" y="2164405"/>
            <a:ext cx="732222" cy="64373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C66D551-3D5E-45FB-9DC8-6A278BFCCFC5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5639" t="7665" r="12776" b="2917"/>
          <a:stretch/>
        </p:blipFill>
        <p:spPr>
          <a:xfrm>
            <a:off x="5855399" y="3996632"/>
            <a:ext cx="807719" cy="99771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8DD23BF-8860-4149-9AA1-B693778D1D78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4992" t="15535" b="6558"/>
          <a:stretch/>
        </p:blipFill>
        <p:spPr>
          <a:xfrm>
            <a:off x="2004077" y="4330130"/>
            <a:ext cx="807719" cy="66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4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85 0.43403 L -0.04844 0.40602 C -0.03985 0.39977 -0.02709 0.39653 -0.01328 0.39653 C 0.00221 0.39653 0.01458 0.39977 0.02304 0.40602 L 0.06471 0.4340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1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974 -0.44375 L -0.33971 -0.37685 C -0.3487 -0.36273 -0.35377 -0.34166 -0.35377 -0.31967 C -0.35377 -0.29467 -0.3487 -0.27476 -0.33971 -0.26064 L -0.29974 -0.19375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97 -0.3919 L -0.30794 -0.325 C -0.31692 -0.31088 -0.322 -0.28981 -0.322 -0.26782 C -0.322 -0.24282 -0.31692 -0.22291 -0.30794 -0.20879 L -0.26797 -0.1419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03 -0.18171 L 0.12109 -0.22176 C 0.13502 -0.23079 0.15599 -0.23565 0.17799 -0.23565 C 0.20299 -0.23565 0.22304 -0.23079 0.23698 -0.22176 L 0.30403 -0.18171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1 0.45116 L -0.00235 0.41111 C 0.01158 0.40209 0.03242 0.39722 0.05455 0.39722 C 0.07955 0.39722 0.0996 0.40209 0.11354 0.41111 L 0.18059 0.4511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89 0.1963 L -0.14987 0.2632 C -0.15885 0.27732 -0.16393 0.29838 -0.16393 0.32037 C -0.16393 0.34537 -0.15885 0.36528 -0.14987 0.3794 L -0.10989 0.4463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6 -0.17315 L 0.09766 -0.21319 C 0.11159 -0.22222 0.13256 -0.22708 0.15456 -0.22708 C 0.17956 -0.22708 0.19961 -0.22222 0.21355 -0.21319 L 0.2806 -0.17315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755 -0.22315 L -0.44753 -0.15625 C -0.45651 -0.14213 -0.46159 -0.12107 -0.46159 -0.09908 C -0.46159 -0.07408 -0.45651 -0.05417 -0.44753 -0.04005 L -0.40755 0.02685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01 0.20903 L -0.10898 0.27593 C -0.11797 0.29005 -0.12304 0.31111 -0.12304 0.3331 C -0.12304 0.3581 -0.11797 0.37801 -0.10898 0.39213 L -0.06901 0.45903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26 0.28565 L 0.13529 0.35254 C 0.1263 0.36666 0.12123 0.38773 0.12123 0.40972 C 0.12123 0.43472 0.1263 0.45463 0.13529 0.46875 L 0.17526 0.53565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06 0.24444 L -0.30703 0.31134 C -0.31602 0.32546 -0.3211 0.34652 -0.3211 0.36851 C -0.3211 0.39351 -0.31602 0.41342 -0.30703 0.42754 L -0.26706 0.49444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654 0.02176 L -0.55651 0.08866 C -0.5655 0.10278 -0.57057 0.12384 -0.57057 0.14583 C -0.57057 0.17083 -0.5655 0.19074 -0.55651 0.20486 L -0.51654 0.2717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1 0.7993 L 0.19336 0.75926 C 0.2073 0.75023 0.22826 0.74537 0.25027 0.74537 C 0.27527 0.74537 0.29532 0.75023 0.30925 0.75926 L 0.37631 0.7993 " pathEditMode="relative" rAng="0" ptsTypes="AAA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16" y="2145799"/>
            <a:ext cx="10515600" cy="1325563"/>
          </a:xfrm>
        </p:spPr>
        <p:txBody>
          <a:bodyPr>
            <a:noAutofit/>
          </a:bodyPr>
          <a:lstStyle/>
          <a:p>
            <a:pPr algn="r"/>
            <a:r>
              <a:rPr lang="en-US" sz="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Meals we eat everyday</a:t>
            </a:r>
          </a:p>
        </p:txBody>
      </p:sp>
    </p:spTree>
    <p:extLst>
      <p:ext uri="{BB962C8B-B14F-4D97-AF65-F5344CB8AC3E}">
        <p14:creationId xmlns:p14="http://schemas.microsoft.com/office/powerpoint/2010/main" val="2660892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latin typeface="Century Gothic" panose="020B0502020202020204" pitchFamily="34" charset="0"/>
              </a:rPr>
              <a:t>Breakfast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1"/>
          <a:stretch/>
        </p:blipFill>
        <p:spPr>
          <a:xfrm>
            <a:off x="456646" y="1414426"/>
            <a:ext cx="2979821" cy="38436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3"/>
          <a:stretch/>
        </p:blipFill>
        <p:spPr>
          <a:xfrm>
            <a:off x="4157186" y="2584655"/>
            <a:ext cx="3877628" cy="3645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036" y="1202289"/>
            <a:ext cx="3779483" cy="377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1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latin typeface="Century Gothic" panose="020B0502020202020204" pitchFamily="34" charset="0"/>
              </a:rPr>
              <a:t>Lunch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881" y="2788634"/>
            <a:ext cx="3951595" cy="370842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2" y="1216507"/>
            <a:ext cx="3160731" cy="38910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336" y="1027906"/>
            <a:ext cx="3886762" cy="386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2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95" y="3490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Century Gothic" panose="020B0502020202020204" pitchFamily="34" charset="0"/>
              </a:rPr>
              <a:t>Dinner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4"/>
          <a:stretch/>
        </p:blipFill>
        <p:spPr>
          <a:xfrm>
            <a:off x="0" y="1296913"/>
            <a:ext cx="3856412" cy="37190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39" y="2865495"/>
            <a:ext cx="3353257" cy="3730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" b="4417"/>
          <a:stretch/>
        </p:blipFill>
        <p:spPr>
          <a:xfrm>
            <a:off x="8221388" y="1296913"/>
            <a:ext cx="3308876" cy="381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5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527" y="1"/>
            <a:ext cx="10515600" cy="3320716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Importance of </a:t>
            </a:r>
            <a:r>
              <a:rPr lang="en-US" sz="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Food</a:t>
            </a:r>
            <a:br>
              <a:rPr lang="en-US" sz="6600" b="1" dirty="0">
                <a:latin typeface="Century Gothic" panose="020B0502020202020204" pitchFamily="34" charset="0"/>
              </a:rPr>
            </a:br>
            <a:br>
              <a:rPr lang="en-US" sz="6600" b="1" dirty="0">
                <a:latin typeface="Century Gothic" panose="020B0502020202020204" pitchFamily="34" charset="0"/>
              </a:rPr>
            </a:br>
            <a:r>
              <a:rPr lang="en-US" sz="6600" b="1" dirty="0">
                <a:latin typeface="Century Gothic" panose="020B0502020202020204" pitchFamily="34" charset="0"/>
              </a:rPr>
              <a:t>Is </a:t>
            </a:r>
            <a:r>
              <a:rPr lang="en-US" sz="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Food </a:t>
            </a:r>
            <a:r>
              <a:rPr lang="en-US" sz="6600" b="1" dirty="0">
                <a:latin typeface="Century Gothic" panose="020B0502020202020204" pitchFamily="34" charset="0"/>
              </a:rPr>
              <a:t>important </a:t>
            </a:r>
            <a:r>
              <a:rPr lang="en-US" sz="66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91" y="3320717"/>
            <a:ext cx="6625388" cy="281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90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Century Gothic" panose="020B0502020202020204" pitchFamily="34" charset="0"/>
              </a:rPr>
              <a:t>Makes us 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grow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1"/>
          <a:stretch/>
        </p:blipFill>
        <p:spPr>
          <a:xfrm>
            <a:off x="349500" y="1548142"/>
            <a:ext cx="4928354" cy="49133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4" b="3313"/>
          <a:stretch/>
        </p:blipFill>
        <p:spPr>
          <a:xfrm>
            <a:off x="6096000" y="1890373"/>
            <a:ext cx="5341893" cy="437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17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Century Gothic" panose="020B0502020202020204" pitchFamily="34" charset="0"/>
              </a:rPr>
              <a:t>Makes us </a:t>
            </a:r>
            <a: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strong</a:t>
            </a:r>
            <a:r>
              <a:rPr lang="en-US" sz="5400" dirty="0">
                <a:latin typeface="Century Gothic" panose="020B0502020202020204" pitchFamily="34" charset="0"/>
              </a:rPr>
              <a:t> and </a:t>
            </a:r>
            <a: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healthy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3126748"/>
            <a:ext cx="2628900" cy="17335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33" y="2758280"/>
            <a:ext cx="5840995" cy="2759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911" y="2037347"/>
            <a:ext cx="3519932" cy="43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34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Century Gothic" panose="020B0502020202020204" pitchFamily="34" charset="0"/>
              </a:rPr>
              <a:t>Gives us 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energy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027" y="2458880"/>
            <a:ext cx="5414929" cy="31679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550" y="2425627"/>
            <a:ext cx="3422450" cy="3201171"/>
          </a:xfrm>
          <a:prstGeom prst="rect">
            <a:avLst/>
          </a:prstGeom>
        </p:spPr>
      </p:pic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1" r="12459" b="8133"/>
          <a:stretch/>
        </p:blipFill>
        <p:spPr>
          <a:xfrm>
            <a:off x="302358" y="2238812"/>
            <a:ext cx="2695075" cy="3638967"/>
          </a:xfrm>
        </p:spPr>
      </p:pic>
    </p:spTree>
    <p:extLst>
      <p:ext uri="{BB962C8B-B14F-4D97-AF65-F5344CB8AC3E}">
        <p14:creationId xmlns:p14="http://schemas.microsoft.com/office/powerpoint/2010/main" val="2018556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78</Words>
  <Application>Microsoft Office PowerPoint</Application>
  <PresentationFormat>Widescreen</PresentationFormat>
  <Paragraphs>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Adobe Fangsong Std R</vt:lpstr>
      <vt:lpstr>Agency FB</vt:lpstr>
      <vt:lpstr>Arial</vt:lpstr>
      <vt:lpstr>Calibri</vt:lpstr>
      <vt:lpstr>Calibri Light</vt:lpstr>
      <vt:lpstr>Century Gothic</vt:lpstr>
      <vt:lpstr>Office Theme</vt:lpstr>
      <vt:lpstr>Food</vt:lpstr>
      <vt:lpstr>Meals we eat everyday</vt:lpstr>
      <vt:lpstr>Breakfast</vt:lpstr>
      <vt:lpstr>Lunch</vt:lpstr>
      <vt:lpstr>Dinner</vt:lpstr>
      <vt:lpstr>Importance of Food  Is Food important ?</vt:lpstr>
      <vt:lpstr>Makes us grow</vt:lpstr>
      <vt:lpstr>Makes us strong and healthy</vt:lpstr>
      <vt:lpstr>Gives us energy</vt:lpstr>
      <vt:lpstr>Food is divided into six main groups.</vt:lpstr>
      <vt:lpstr>Group one (grains/ carbohydrates)</vt:lpstr>
      <vt:lpstr>Group two (vegetables)</vt:lpstr>
      <vt:lpstr>Group three (fruit)</vt:lpstr>
      <vt:lpstr>Group four (Dairy products)</vt:lpstr>
      <vt:lpstr>Group five(meat)</vt:lpstr>
      <vt:lpstr>Group six (fats and sugars)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</dc:title>
  <dc:creator>THINK PAD</dc:creator>
  <cp:lastModifiedBy>L.Ayoub</cp:lastModifiedBy>
  <cp:revision>38</cp:revision>
  <dcterms:created xsi:type="dcterms:W3CDTF">2020-11-06T16:59:27Z</dcterms:created>
  <dcterms:modified xsi:type="dcterms:W3CDTF">2022-11-26T10:57:31Z</dcterms:modified>
</cp:coreProperties>
</file>