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71" r:id="rId10"/>
    <p:sldId id="266" r:id="rId11"/>
    <p:sldId id="279" r:id="rId12"/>
    <p:sldId id="273" r:id="rId13"/>
    <p:sldId id="272" r:id="rId14"/>
    <p:sldId id="280" r:id="rId15"/>
    <p:sldId id="283" r:id="rId16"/>
    <p:sldId id="284" r:id="rId17"/>
    <p:sldId id="285" r:id="rId18"/>
    <p:sldId id="282" r:id="rId19"/>
    <p:sldId id="281" r:id="rId20"/>
    <p:sldId id="274" r:id="rId21"/>
    <p:sldId id="277" r:id="rId22"/>
    <p:sldId id="278" r:id="rId23"/>
    <p:sldId id="276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046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251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703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407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817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544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192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271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426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147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44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ACB54-FD09-452C-8EC6-8D851A7A114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7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711" y="4651905"/>
            <a:ext cx="9144000" cy="1655762"/>
          </a:xfrm>
        </p:spPr>
        <p:txBody>
          <a:bodyPr>
            <a:noAutofit/>
          </a:bodyPr>
          <a:lstStyle/>
          <a:p>
            <a:r>
              <a:rPr lang="en-US" sz="12000" dirty="0">
                <a:latin typeface="Comic Sans MS" panose="030F0702030302020204" pitchFamily="66" charset="0"/>
              </a:rPr>
              <a:t>rat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3931" y="349955"/>
            <a:ext cx="6732104" cy="4172275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833849" y="630243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6033911" y="6302431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5072782" y="6302431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055790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7A2C1C6-A585-4572-9AD4-8B94531B047A}"/>
              </a:ext>
            </a:extLst>
          </p:cNvPr>
          <p:cNvSpPr txBox="1"/>
          <p:nvPr/>
        </p:nvSpPr>
        <p:spPr>
          <a:xfrm>
            <a:off x="2001078" y="-967408"/>
            <a:ext cx="62020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900" b="1" dirty="0">
                <a:latin typeface="Century Gothic" panose="020B0502020202020204" pitchFamily="34" charset="0"/>
              </a:rPr>
              <a:t>rap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260576-0417-44EE-8561-A87F3B3904F2}"/>
              </a:ext>
            </a:extLst>
          </p:cNvPr>
          <p:cNvSpPr txBox="1"/>
          <p:nvPr/>
        </p:nvSpPr>
        <p:spPr>
          <a:xfrm>
            <a:off x="2637183" y="2580860"/>
            <a:ext cx="511533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00" b="1" dirty="0"/>
              <a:t>.  .   .</a:t>
            </a:r>
          </a:p>
        </p:txBody>
      </p:sp>
    </p:spTree>
    <p:extLst>
      <p:ext uri="{BB962C8B-B14F-4D97-AF65-F5344CB8AC3E}">
        <p14:creationId xmlns:p14="http://schemas.microsoft.com/office/powerpoint/2010/main" val="3101128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A8A5AE4-A408-421D-8418-256A1ECA5663}"/>
              </a:ext>
            </a:extLst>
          </p:cNvPr>
          <p:cNvSpPr txBox="1"/>
          <p:nvPr/>
        </p:nvSpPr>
        <p:spPr>
          <a:xfrm>
            <a:off x="2915479" y="-901148"/>
            <a:ext cx="6096000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700" b="1" dirty="0">
                <a:latin typeface="Century Gothic" panose="020B0502020202020204" pitchFamily="34" charset="0"/>
              </a:rPr>
              <a:t>rip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4FC230-8339-449A-8136-3E53130154FF}"/>
              </a:ext>
            </a:extLst>
          </p:cNvPr>
          <p:cNvSpPr txBox="1"/>
          <p:nvPr/>
        </p:nvSpPr>
        <p:spPr>
          <a:xfrm>
            <a:off x="3803374" y="3423113"/>
            <a:ext cx="567193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b="1" dirty="0"/>
              <a:t>.   .  .</a:t>
            </a:r>
          </a:p>
        </p:txBody>
      </p:sp>
    </p:spTree>
    <p:extLst>
      <p:ext uri="{BB962C8B-B14F-4D97-AF65-F5344CB8AC3E}">
        <p14:creationId xmlns:p14="http://schemas.microsoft.com/office/powerpoint/2010/main" val="1936181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D62434-5BDA-4C36-A394-61FAE3600704}"/>
              </a:ext>
            </a:extLst>
          </p:cNvPr>
          <p:cNvSpPr txBox="1"/>
          <p:nvPr/>
        </p:nvSpPr>
        <p:spPr>
          <a:xfrm>
            <a:off x="1497496" y="331304"/>
            <a:ext cx="7911547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900" b="1" dirty="0">
                <a:latin typeface="Century Gothic" panose="020B0502020202020204" pitchFamily="34" charset="0"/>
              </a:rPr>
              <a:t>trip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7F3866-5181-4707-B021-8B48BC3BD729}"/>
              </a:ext>
            </a:extLst>
          </p:cNvPr>
          <p:cNvSpPr txBox="1"/>
          <p:nvPr/>
        </p:nvSpPr>
        <p:spPr>
          <a:xfrm>
            <a:off x="3578087" y="3429000"/>
            <a:ext cx="39358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.  .   .  .</a:t>
            </a:r>
          </a:p>
        </p:txBody>
      </p:sp>
    </p:spTree>
    <p:extLst>
      <p:ext uri="{BB962C8B-B14F-4D97-AF65-F5344CB8AC3E}">
        <p14:creationId xmlns:p14="http://schemas.microsoft.com/office/powerpoint/2010/main" val="3579716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D5149A0-B053-49E4-AD31-520CC81ED691}"/>
              </a:ext>
            </a:extLst>
          </p:cNvPr>
          <p:cNvSpPr txBox="1"/>
          <p:nvPr/>
        </p:nvSpPr>
        <p:spPr>
          <a:xfrm>
            <a:off x="1643270" y="-490329"/>
            <a:ext cx="7527234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900" b="1" dirty="0">
                <a:latin typeface="Century Gothic" panose="020B0502020202020204" pitchFamily="34" charset="0"/>
              </a:rPr>
              <a:t>rest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712D44-6814-4EFC-B390-931D76F37FB6}"/>
              </a:ext>
            </a:extLst>
          </p:cNvPr>
          <p:cNvSpPr txBox="1"/>
          <p:nvPr/>
        </p:nvSpPr>
        <p:spPr>
          <a:xfrm>
            <a:off x="2849217" y="2623930"/>
            <a:ext cx="588396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b="1" dirty="0"/>
              <a:t>.   .   .  .  </a:t>
            </a:r>
          </a:p>
        </p:txBody>
      </p:sp>
    </p:spTree>
    <p:extLst>
      <p:ext uri="{BB962C8B-B14F-4D97-AF65-F5344CB8AC3E}">
        <p14:creationId xmlns:p14="http://schemas.microsoft.com/office/powerpoint/2010/main" val="3724918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AA3DC3E-A38E-4DB9-A3C8-2380970514F5}"/>
              </a:ext>
            </a:extLst>
          </p:cNvPr>
          <p:cNvSpPr txBox="1"/>
          <p:nvPr/>
        </p:nvSpPr>
        <p:spPr>
          <a:xfrm>
            <a:off x="1987826" y="0"/>
            <a:ext cx="80970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900" b="1" dirty="0">
                <a:latin typeface="Century Gothic" panose="020B0502020202020204" pitchFamily="34" charset="0"/>
              </a:rPr>
              <a:t>rent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22BD77-B884-4232-9042-B7099C985845}"/>
              </a:ext>
            </a:extLst>
          </p:cNvPr>
          <p:cNvSpPr txBox="1"/>
          <p:nvPr/>
        </p:nvSpPr>
        <p:spPr>
          <a:xfrm>
            <a:off x="3737112" y="2379852"/>
            <a:ext cx="564542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00" b="1" dirty="0"/>
              <a:t>.  .  . .</a:t>
            </a:r>
          </a:p>
        </p:txBody>
      </p:sp>
    </p:spTree>
    <p:extLst>
      <p:ext uri="{BB962C8B-B14F-4D97-AF65-F5344CB8AC3E}">
        <p14:creationId xmlns:p14="http://schemas.microsoft.com/office/powerpoint/2010/main" val="13310413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D3BE8-54D3-4A79-9B5A-E0B481243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crest</a:t>
            </a:r>
          </a:p>
          <a:p>
            <a:pPr marL="0" indent="0" algn="ctr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. . . . .</a:t>
            </a:r>
          </a:p>
        </p:txBody>
      </p:sp>
    </p:spTree>
    <p:extLst>
      <p:ext uri="{BB962C8B-B14F-4D97-AF65-F5344CB8AC3E}">
        <p14:creationId xmlns:p14="http://schemas.microsoft.com/office/powerpoint/2010/main" val="452362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C328B-5961-4D07-9B84-34035F00DC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Strap</a:t>
            </a:r>
          </a:p>
          <a:p>
            <a:pPr marL="0" indent="0" algn="ctr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. .. . .</a:t>
            </a:r>
          </a:p>
        </p:txBody>
      </p:sp>
    </p:spTree>
    <p:extLst>
      <p:ext uri="{BB962C8B-B14F-4D97-AF65-F5344CB8AC3E}">
        <p14:creationId xmlns:p14="http://schemas.microsoft.com/office/powerpoint/2010/main" val="391886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C4225-0FF7-4119-A828-8B86A1B013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522"/>
            <a:ext cx="10515600" cy="604444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Track</a:t>
            </a:r>
          </a:p>
          <a:p>
            <a:pPr marL="0" indent="0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      .. .   .</a:t>
            </a:r>
          </a:p>
        </p:txBody>
      </p:sp>
    </p:spTree>
    <p:extLst>
      <p:ext uri="{BB962C8B-B14F-4D97-AF65-F5344CB8AC3E}">
        <p14:creationId xmlns:p14="http://schemas.microsoft.com/office/powerpoint/2010/main" val="13944484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5E18DCE-11E4-47D4-BFE2-43F2FE47AD32}"/>
              </a:ext>
            </a:extLst>
          </p:cNvPr>
          <p:cNvSpPr txBox="1"/>
          <p:nvPr/>
        </p:nvSpPr>
        <p:spPr>
          <a:xfrm>
            <a:off x="1258957" y="172277"/>
            <a:ext cx="9528313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900" b="1" dirty="0">
                <a:latin typeface="Century Gothic" panose="020B0502020202020204" pitchFamily="34" charset="0"/>
              </a:rPr>
              <a:t>rank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A802DA-BA46-43B4-9606-EB1A2D698E4C}"/>
              </a:ext>
            </a:extLst>
          </p:cNvPr>
          <p:cNvSpPr txBox="1"/>
          <p:nvPr/>
        </p:nvSpPr>
        <p:spPr>
          <a:xfrm>
            <a:off x="3246782" y="2864025"/>
            <a:ext cx="56984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.    .     .    .</a:t>
            </a:r>
          </a:p>
        </p:txBody>
      </p:sp>
    </p:spTree>
    <p:extLst>
      <p:ext uri="{BB962C8B-B14F-4D97-AF65-F5344CB8AC3E}">
        <p14:creationId xmlns:p14="http://schemas.microsoft.com/office/powerpoint/2010/main" val="37648564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4A5C717-E8BD-4393-AD41-D50020AAF7A8}"/>
              </a:ext>
            </a:extLst>
          </p:cNvPr>
          <p:cNvSpPr txBox="1"/>
          <p:nvPr/>
        </p:nvSpPr>
        <p:spPr>
          <a:xfrm>
            <a:off x="1537252" y="-26504"/>
            <a:ext cx="9634331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900" b="1" dirty="0"/>
              <a:t>risk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10A44E-899C-4E99-BD91-2C45630E1DCF}"/>
              </a:ext>
            </a:extLst>
          </p:cNvPr>
          <p:cNvSpPr txBox="1"/>
          <p:nvPr/>
        </p:nvSpPr>
        <p:spPr>
          <a:xfrm>
            <a:off x="4068417" y="2463485"/>
            <a:ext cx="542013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b="1" dirty="0"/>
              <a:t>.  . .  .</a:t>
            </a:r>
          </a:p>
        </p:txBody>
      </p:sp>
    </p:spTree>
    <p:extLst>
      <p:ext uri="{BB962C8B-B14F-4D97-AF65-F5344CB8AC3E}">
        <p14:creationId xmlns:p14="http://schemas.microsoft.com/office/powerpoint/2010/main" val="3882118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7555" y="3924829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rabbit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7555" y="506036"/>
            <a:ext cx="8219784" cy="3370792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305137" y="5480429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5112293" y="5489779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7533760" y="544568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8" name="Flowchart: Connector 7"/>
          <p:cNvSpPr/>
          <p:nvPr/>
        </p:nvSpPr>
        <p:spPr>
          <a:xfrm>
            <a:off x="7077486" y="546305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9" name="Flowchart: Connector 8"/>
          <p:cNvSpPr/>
          <p:nvPr/>
        </p:nvSpPr>
        <p:spPr>
          <a:xfrm>
            <a:off x="6132365" y="546305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55371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06B0AF8-2C7F-45FC-8CA1-23B4112A81D4}"/>
              </a:ext>
            </a:extLst>
          </p:cNvPr>
          <p:cNvSpPr txBox="1"/>
          <p:nvPr/>
        </p:nvSpPr>
        <p:spPr>
          <a:xfrm>
            <a:off x="1934817" y="185530"/>
            <a:ext cx="7407966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900" b="1" dirty="0">
                <a:latin typeface="Century Gothic" panose="020B0502020202020204" pitchFamily="34" charset="0"/>
              </a:rPr>
              <a:t>crack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F65A76-193C-4CF0-BED5-CDB6C4A3049F}"/>
              </a:ext>
            </a:extLst>
          </p:cNvPr>
          <p:cNvSpPr txBox="1"/>
          <p:nvPr/>
        </p:nvSpPr>
        <p:spPr>
          <a:xfrm flipH="1">
            <a:off x="2743201" y="3517761"/>
            <a:ext cx="65995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/>
              <a:t>.    .     .            .</a:t>
            </a:r>
          </a:p>
        </p:txBody>
      </p:sp>
    </p:spTree>
    <p:extLst>
      <p:ext uri="{BB962C8B-B14F-4D97-AF65-F5344CB8AC3E}">
        <p14:creationId xmlns:p14="http://schemas.microsoft.com/office/powerpoint/2010/main" val="24587341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F11E900-C0FA-447E-8F74-F18243B4204B}"/>
              </a:ext>
            </a:extLst>
          </p:cNvPr>
          <p:cNvSpPr txBox="1"/>
          <p:nvPr/>
        </p:nvSpPr>
        <p:spPr>
          <a:xfrm>
            <a:off x="1643270" y="0"/>
            <a:ext cx="873318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600" b="1" dirty="0">
                <a:latin typeface="Century Gothic" panose="020B0502020202020204" pitchFamily="34" charset="0"/>
              </a:rPr>
              <a:t>racket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5F2C83-3FE8-41BC-A980-EAA35210887F}"/>
              </a:ext>
            </a:extLst>
          </p:cNvPr>
          <p:cNvSpPr txBox="1"/>
          <p:nvPr/>
        </p:nvSpPr>
        <p:spPr>
          <a:xfrm>
            <a:off x="2597426" y="1538882"/>
            <a:ext cx="777902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b="1" dirty="0"/>
              <a:t>.  .    .    . .    </a:t>
            </a:r>
          </a:p>
        </p:txBody>
      </p:sp>
    </p:spTree>
    <p:extLst>
      <p:ext uri="{BB962C8B-B14F-4D97-AF65-F5344CB8AC3E}">
        <p14:creationId xmlns:p14="http://schemas.microsoft.com/office/powerpoint/2010/main" val="41866051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D3455A2-2539-49C4-9D5F-FD72DEA101C3}"/>
              </a:ext>
            </a:extLst>
          </p:cNvPr>
          <p:cNvSpPr txBox="1"/>
          <p:nvPr/>
        </p:nvSpPr>
        <p:spPr>
          <a:xfrm>
            <a:off x="1351722" y="437322"/>
            <a:ext cx="918375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600" b="1" dirty="0">
                <a:latin typeface="Century Gothic" panose="020B0502020202020204" pitchFamily="34" charset="0"/>
              </a:rPr>
              <a:t>rock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0ED916-A436-476F-80C9-8D9384F9BD15}"/>
              </a:ext>
            </a:extLst>
          </p:cNvPr>
          <p:cNvSpPr txBox="1"/>
          <p:nvPr/>
        </p:nvSpPr>
        <p:spPr>
          <a:xfrm>
            <a:off x="3604591" y="2899534"/>
            <a:ext cx="498281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/>
              <a:t>.   .      .</a:t>
            </a:r>
          </a:p>
        </p:txBody>
      </p:sp>
    </p:spTree>
    <p:extLst>
      <p:ext uri="{BB962C8B-B14F-4D97-AF65-F5344CB8AC3E}">
        <p14:creationId xmlns:p14="http://schemas.microsoft.com/office/powerpoint/2010/main" val="40242366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069BCE7-6CDD-43D0-9943-6FEE49517EF4}"/>
              </a:ext>
            </a:extLst>
          </p:cNvPr>
          <p:cNvSpPr txBox="1"/>
          <p:nvPr/>
        </p:nvSpPr>
        <p:spPr>
          <a:xfrm>
            <a:off x="2067340" y="-304800"/>
            <a:ext cx="77922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900" b="1" dirty="0"/>
              <a:t>rocket</a:t>
            </a:r>
            <a:r>
              <a:rPr lang="en-US" sz="2000" dirty="0"/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9CCA53-8EB3-43EA-8DC1-BACF18C8536C}"/>
              </a:ext>
            </a:extLst>
          </p:cNvPr>
          <p:cNvSpPr txBox="1"/>
          <p:nvPr/>
        </p:nvSpPr>
        <p:spPr>
          <a:xfrm>
            <a:off x="2676939" y="2146043"/>
            <a:ext cx="683812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b="1" dirty="0"/>
              <a:t>.  .      .   .   .</a:t>
            </a:r>
          </a:p>
        </p:txBody>
      </p:sp>
    </p:spTree>
    <p:extLst>
      <p:ext uri="{BB962C8B-B14F-4D97-AF65-F5344CB8AC3E}">
        <p14:creationId xmlns:p14="http://schemas.microsoft.com/office/powerpoint/2010/main" val="2878033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9244" y="4335816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rose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3357" y="402629"/>
            <a:ext cx="6864626" cy="3747553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259983" y="5983945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5765474" y="605140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5050204" y="5991578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71844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9144" y="4595460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/>
              <a:t>red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6140333" y="6014433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5456193" y="601725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4790560" y="601443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1D8A553-55FB-4FD4-9AA0-E40A5DCA83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2539" y="349961"/>
            <a:ext cx="8706678" cy="397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823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4356" y="3940705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room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487" y="1"/>
            <a:ext cx="9144000" cy="3608388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686454" y="5461555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6812197" y="5461555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4485760" y="546155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51813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0123" y="4358393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rocket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7877" y="134913"/>
            <a:ext cx="6773357" cy="4321816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947191" y="5879241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6275502" y="587924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5342123" y="5879243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8" name="Flowchart: Connector 7"/>
          <p:cNvSpPr/>
          <p:nvPr/>
        </p:nvSpPr>
        <p:spPr>
          <a:xfrm>
            <a:off x="4288205" y="587924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9" name="Flowchart: Connector 8"/>
          <p:cNvSpPr/>
          <p:nvPr/>
        </p:nvSpPr>
        <p:spPr>
          <a:xfrm>
            <a:off x="3537494" y="587924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13368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4089" y="4584171"/>
            <a:ext cx="9144000" cy="1655762"/>
          </a:xfrm>
        </p:spPr>
        <p:txBody>
          <a:bodyPr/>
          <a:lstStyle/>
          <a:p>
            <a:r>
              <a:rPr lang="en-US" sz="9600" dirty="0">
                <a:latin typeface="Comic Sans MS" panose="030F0702030302020204" pitchFamily="66" charset="0"/>
              </a:rPr>
              <a:t>dress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1652" y="700214"/>
            <a:ext cx="6374296" cy="3416299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116374" y="5997499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4642880" y="5997499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5396089" y="599750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8" name="Flowchart: Connector 7"/>
          <p:cNvSpPr/>
          <p:nvPr/>
        </p:nvSpPr>
        <p:spPr>
          <a:xfrm>
            <a:off x="6285413" y="5997501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6045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F6FF3CB-8D4C-4764-8536-19D12ACF62D6}"/>
              </a:ext>
            </a:extLst>
          </p:cNvPr>
          <p:cNvSpPr txBox="1"/>
          <p:nvPr/>
        </p:nvSpPr>
        <p:spPr>
          <a:xfrm>
            <a:off x="1285461" y="119272"/>
            <a:ext cx="8044069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700" b="1" dirty="0">
                <a:latin typeface="Century Gothic" panose="020B0502020202020204" pitchFamily="34" charset="0"/>
              </a:rPr>
              <a:t>rat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D4FBC7-83D4-4BBA-AA78-5C5603702129}"/>
              </a:ext>
            </a:extLst>
          </p:cNvPr>
          <p:cNvSpPr txBox="1"/>
          <p:nvPr/>
        </p:nvSpPr>
        <p:spPr>
          <a:xfrm>
            <a:off x="3034748" y="3114261"/>
            <a:ext cx="57912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00" b="1" dirty="0"/>
              <a:t>.   .   .</a:t>
            </a:r>
          </a:p>
        </p:txBody>
      </p:sp>
    </p:spTree>
    <p:extLst>
      <p:ext uri="{BB962C8B-B14F-4D97-AF65-F5344CB8AC3E}">
        <p14:creationId xmlns:p14="http://schemas.microsoft.com/office/powerpoint/2010/main" val="2731955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4FDF2DB-F7FD-4678-AC5B-EEE346D38BAA}"/>
              </a:ext>
            </a:extLst>
          </p:cNvPr>
          <p:cNvSpPr txBox="1"/>
          <p:nvPr/>
        </p:nvSpPr>
        <p:spPr>
          <a:xfrm>
            <a:off x="1669774" y="-834887"/>
            <a:ext cx="7315201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700" b="1" dirty="0">
                <a:latin typeface="Century Gothic" panose="020B0502020202020204" pitchFamily="34" charset="0"/>
              </a:rPr>
              <a:t>ran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A77728-D571-4BCE-B51C-786E9134E595}"/>
              </a:ext>
            </a:extLst>
          </p:cNvPr>
          <p:cNvSpPr txBox="1"/>
          <p:nvPr/>
        </p:nvSpPr>
        <p:spPr>
          <a:xfrm>
            <a:off x="2557670" y="2107096"/>
            <a:ext cx="5870713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00" b="1" dirty="0"/>
              <a:t>.   .    .</a:t>
            </a:r>
          </a:p>
        </p:txBody>
      </p:sp>
    </p:spTree>
    <p:extLst>
      <p:ext uri="{BB962C8B-B14F-4D97-AF65-F5344CB8AC3E}">
        <p14:creationId xmlns:p14="http://schemas.microsoft.com/office/powerpoint/2010/main" val="662686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111</Words>
  <Application>Microsoft Office PowerPoint</Application>
  <PresentationFormat>Widescreen</PresentationFormat>
  <Paragraphs>65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Century Gothic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Admin</cp:lastModifiedBy>
  <cp:revision>9</cp:revision>
  <dcterms:created xsi:type="dcterms:W3CDTF">2020-06-27T20:24:13Z</dcterms:created>
  <dcterms:modified xsi:type="dcterms:W3CDTF">2020-11-03T18:12:02Z</dcterms:modified>
</cp:coreProperties>
</file>