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681C-7BC7-4A14-8001-5CA064042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5BECC-D40E-43BE-8325-E530502FC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9E3F-69CC-443B-96F8-7DB7A7BC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FD608-2A0F-48CB-9287-79CE5DED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793C1-198A-49FF-8AD5-9B849231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1E03-B3F8-41BD-A6D8-49425A21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33EF5-0024-4714-AC22-6A8FB3DCE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CF48C-D1C3-4E0D-9A40-1275DF07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51517-CC4A-41EA-8DE1-92B21B13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E85FD-0BD7-4A4A-9A52-48CE0A3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77318-7543-44EE-AB01-EE4013207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E94D7-DB48-4247-B24C-5C59AD6D4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BDDE-9891-48FC-977F-25F7C78B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D8FE6-FF2F-4A26-BA3C-FC2A0522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2E207-B6F3-4968-B09F-DACCC918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8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B810-2429-4CCF-B272-30D47498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4DB4-9221-4A31-8843-8A8E0C2AB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737C-23B0-40C0-A76E-CA0B1BDE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3B6EB-298C-40C2-9707-FBEAFBC9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B2A2-4083-48D4-9759-E09E8E9D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EEBE-AE2D-4149-A809-3F032681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9291A-F3A2-4F6F-B90E-09387551B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E4A5-12C4-44C1-B442-9FC8E3A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518D-C326-43EA-AA41-C9905319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293D-9441-486C-9C3A-EB9F8CF9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20AF-BC54-4649-802A-6ED3BE11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F157-E27D-4AD9-B198-49D2EF1D4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20184-8B0D-49B6-8152-8EFF21EFF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86075-34BC-485C-B36B-ED1557CC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D3D63-28E7-435D-A64D-3EEC0810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947BB-7BDD-4865-9741-3E0E3061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AE4C-A5F0-4B68-BC52-E7D2CC57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5EA8-A832-41D9-B0ED-C63C1844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BD8C9-99F7-4D53-AE2D-8EF0645C7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0F605-0DC2-41EF-ACF7-98D1A8146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5830E-452C-4D9E-9F11-217CFACB4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50C43-8097-409D-9E62-1CE70761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9947E-773C-4B2A-9092-3354562C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7A272-46B7-492F-94A9-06881845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A7D6-C7E0-45DD-B243-3A0D5A8D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C8166-5F94-45BC-B0B6-D0492F0A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835CF-5417-42CB-AA2C-50572F40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FB16D-1949-43ED-86DF-FDDFE32C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9B77E-8C2E-4032-BDFF-C96FA265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50E9E-4C81-47EF-9706-76D120D1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10911-F60F-45B0-8E9A-E8D072AF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3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A459-58CD-4DFE-8532-7DCD913B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38B5-D37F-4056-89FC-7AE3A6F4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CABD3-C282-4A7E-9D65-D89A54AA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711B0-5917-40CD-8DB8-8CFD36B8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F11BD-E7D5-41D6-BB84-C71D13F7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69330-E1BE-4712-9377-D4C3E5F1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52CE-5D30-4010-A619-2CD22AB8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C1C9B-709B-48EC-95F5-8CE65367E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3E801-F2C1-40B2-B309-0189C63BA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2E1A9-AC56-40BF-BCD1-F983DAD3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3823E-4300-4B02-B66D-2B2CBE91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0E169-E021-4ED4-B3FF-EB92F33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6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68B25-D405-4BBC-B5BC-7DB7D1B9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E9FF0-C7A5-4390-AE8F-CDE286CE8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4F537-B3F4-408D-A4AE-723F082B4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17E9-F8D9-4361-9ED0-17EF2B6BED9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09799-FE3C-44C2-BA01-60AA9DCE2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975CC-DDDE-4E22-841E-9FCF8BFA6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9B30C-40A6-CF29-A1A5-302179A7C417}"/>
              </a:ext>
            </a:extLst>
          </p:cNvPr>
          <p:cNvSpPr txBox="1"/>
          <p:nvPr/>
        </p:nvSpPr>
        <p:spPr>
          <a:xfrm>
            <a:off x="2602318" y="990930"/>
            <a:ext cx="60977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order the pictures of processes used to produce milk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DE2E50-D626-471E-BE6A-C1BEE8C27F9B}"/>
              </a:ext>
            </a:extLst>
          </p:cNvPr>
          <p:cNvSpPr/>
          <p:nvPr/>
        </p:nvSpPr>
        <p:spPr>
          <a:xfrm>
            <a:off x="1242183" y="832654"/>
            <a:ext cx="1086678" cy="92765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8A57B-50F1-4231-9733-02715CDAA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71" y="754380"/>
            <a:ext cx="1164437" cy="1005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704E4B-04C2-4035-84E5-19DA459CE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306" y="768625"/>
            <a:ext cx="1164437" cy="1005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8E5864-5EA1-4E00-8B3E-0A544D8C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08" y="754379"/>
            <a:ext cx="1164437" cy="10059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5CB15A-13F0-4A8A-B383-872F205AAF55}"/>
              </a:ext>
            </a:extLst>
          </p:cNvPr>
          <p:cNvSpPr txBox="1"/>
          <p:nvPr/>
        </p:nvSpPr>
        <p:spPr>
          <a:xfrm>
            <a:off x="1474350" y="729488"/>
            <a:ext cx="42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4523D-E917-49C2-A0A1-5A2D8873F2C9}"/>
              </a:ext>
            </a:extLst>
          </p:cNvPr>
          <p:cNvSpPr txBox="1"/>
          <p:nvPr/>
        </p:nvSpPr>
        <p:spPr>
          <a:xfrm>
            <a:off x="4308512" y="729488"/>
            <a:ext cx="51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CC54C-BA91-447A-A79E-2C20AC7647CC}"/>
              </a:ext>
            </a:extLst>
          </p:cNvPr>
          <p:cNvSpPr txBox="1"/>
          <p:nvPr/>
        </p:nvSpPr>
        <p:spPr>
          <a:xfrm>
            <a:off x="6875494" y="768625"/>
            <a:ext cx="51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8BBAC-5686-43DD-B508-BCB4B3E203BA}"/>
              </a:ext>
            </a:extLst>
          </p:cNvPr>
          <p:cNvSpPr txBox="1"/>
          <p:nvPr/>
        </p:nvSpPr>
        <p:spPr>
          <a:xfrm>
            <a:off x="10184350" y="719752"/>
            <a:ext cx="59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7710F6-BBC3-8666-B4FA-0AFE4C678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68" y="4024436"/>
            <a:ext cx="2140990" cy="2104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E615B0-6076-B599-F45A-65F8EDA6C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08" y="3929882"/>
            <a:ext cx="2091519" cy="2161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BC0F6B-9277-07B2-189F-918F506B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88" y="3893701"/>
            <a:ext cx="2091519" cy="21316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1B433A-7924-EC63-DF08-4FEA80F27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919" y="4024436"/>
            <a:ext cx="2140990" cy="213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L.Khoury</dc:creator>
  <cp:lastModifiedBy>Raya Nimri</cp:lastModifiedBy>
  <cp:revision>5</cp:revision>
  <dcterms:created xsi:type="dcterms:W3CDTF">2022-06-16T13:43:01Z</dcterms:created>
  <dcterms:modified xsi:type="dcterms:W3CDTF">2022-11-24T09:40:57Z</dcterms:modified>
</cp:coreProperties>
</file>