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88" r:id="rId3"/>
    <p:sldId id="289" r:id="rId4"/>
    <p:sldId id="291" r:id="rId5"/>
    <p:sldId id="290" r:id="rId6"/>
    <p:sldId id="292" r:id="rId7"/>
    <p:sldId id="293" r:id="rId8"/>
    <p:sldId id="259" r:id="rId9"/>
    <p:sldId id="294" r:id="rId10"/>
    <p:sldId id="258" r:id="rId11"/>
    <p:sldId id="278" r:id="rId12"/>
    <p:sldId id="29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88" autoAdjust="0"/>
    <p:restoredTop sz="96057" autoAdjust="0"/>
  </p:normalViewPr>
  <p:slideViewPr>
    <p:cSldViewPr>
      <p:cViewPr>
        <p:scale>
          <a:sx n="75" d="100"/>
          <a:sy n="75" d="100"/>
        </p:scale>
        <p:origin x="90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B6FFA-ED11-4D40-B965-DB532D431692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C4E43-5452-4348-9DD4-C7897DCD5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C4E43-5452-4348-9DD4-C7897DCD55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9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7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8.jpeg"/><Relationship Id="rId7" Type="http://schemas.openxmlformats.org/officeDocument/2006/relationships/image" Target="../media/image1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openxmlformats.org/officeDocument/2006/relationships/image" Target="../media/image8.jpeg"/><Relationship Id="rId5" Type="http://schemas.openxmlformats.org/officeDocument/2006/relationships/image" Target="../media/image15.jpeg"/><Relationship Id="rId10" Type="http://schemas.openxmlformats.org/officeDocument/2006/relationships/image" Target="../media/image5.jpeg"/><Relationship Id="rId4" Type="http://schemas.openxmlformats.org/officeDocument/2006/relationships/image" Target="../media/image17.jpe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7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3.png"/><Relationship Id="rId9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8 </a:t>
            </a:r>
            <a:r>
              <a:rPr lang="ar-JO" sz="7200" b="1" dirty="0" smtClean="0"/>
              <a:t>العدد </a:t>
            </a:r>
            <a:r>
              <a:rPr lang="en-US" sz="7200" b="1" dirty="0" smtClean="0"/>
              <a:t> 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أحسنت.WAV">
            <a:hlinkClick r:id="" action="ppaction://media"/>
          </p:cNvPr>
          <p:cNvPicPr>
            <a:picLocks noRot="1" noChangeAspect="1"/>
          </p:cNvPicPr>
          <p:nvPr>
            <a:wavAudioFile r:embed="rId1" name="أحسنت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5943600"/>
            <a:ext cx="304800" cy="304800"/>
          </a:xfrm>
          <a:prstGeom prst="rect">
            <a:avLst/>
          </a:prstGeom>
        </p:spPr>
      </p:pic>
      <p:pic>
        <p:nvPicPr>
          <p:cNvPr id="42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671935"/>
            <a:ext cx="762000" cy="862642"/>
          </a:xfrm>
          <a:prstGeom prst="rect">
            <a:avLst/>
          </a:prstGeom>
          <a:noFill/>
        </p:spPr>
      </p:pic>
      <p:sp>
        <p:nvSpPr>
          <p:cNvPr id="45" name="Rectangle 44"/>
          <p:cNvSpPr/>
          <p:nvPr/>
        </p:nvSpPr>
        <p:spPr>
          <a:xfrm>
            <a:off x="762000" y="1600200"/>
            <a:ext cx="3200400" cy="304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762000" y="41148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6764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956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76600" y="1524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b="1" dirty="0" smtClean="0"/>
              <a:t>اختر الاجابة الصحيحة :</a:t>
            </a:r>
          </a:p>
          <a:p>
            <a:pPr algn="r"/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5715000" y="1600200"/>
            <a:ext cx="3200400" cy="304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715000" y="41148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5532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8486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رقم 1"/>
          <p:cNvSpPr/>
          <p:nvPr/>
        </p:nvSpPr>
        <p:spPr>
          <a:xfrm>
            <a:off x="8305800" y="4191000"/>
            <a:ext cx="53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0" name="رقم 2"/>
          <p:cNvSpPr/>
          <p:nvPr/>
        </p:nvSpPr>
        <p:spPr>
          <a:xfrm>
            <a:off x="7010400" y="4186535"/>
            <a:ext cx="53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1" name="رقم 3"/>
          <p:cNvSpPr/>
          <p:nvPr/>
        </p:nvSpPr>
        <p:spPr>
          <a:xfrm>
            <a:off x="6019800" y="4191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pic>
        <p:nvPicPr>
          <p:cNvPr id="14340" name="Picture 4" descr="https://tse1.mm.bing.net/th?id=OIP.rcEQnqVFe9ojpSPpzwTwwAHaHa&amp;pid=Api&amp;P=0&amp;w=300&amp;h=300"/>
          <p:cNvPicPr>
            <a:picLocks noChangeAspect="1" noChangeArrowheads="1"/>
          </p:cNvPicPr>
          <p:nvPr/>
        </p:nvPicPr>
        <p:blipFill>
          <a:blip r:embed="rId6" cstate="print"/>
          <a:srcRect l="2667" t="8000" r="4000" b="1333"/>
          <a:stretch>
            <a:fillRect/>
          </a:stretch>
        </p:blipFill>
        <p:spPr bwMode="auto">
          <a:xfrm>
            <a:off x="6781800" y="4724400"/>
            <a:ext cx="627530" cy="609600"/>
          </a:xfrm>
          <a:prstGeom prst="rect">
            <a:avLst/>
          </a:prstGeom>
          <a:noFill/>
        </p:spPr>
      </p:pic>
      <p:pic>
        <p:nvPicPr>
          <p:cNvPr id="14344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3200400"/>
            <a:ext cx="685800" cy="776378"/>
          </a:xfrm>
          <a:prstGeom prst="rect">
            <a:avLst/>
          </a:prstGeom>
          <a:noFill/>
        </p:spPr>
      </p:pic>
      <p:pic>
        <p:nvPicPr>
          <p:cNvPr id="40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200400"/>
            <a:ext cx="735330" cy="832449"/>
          </a:xfrm>
          <a:prstGeom prst="rect">
            <a:avLst/>
          </a:prstGeom>
          <a:noFill/>
        </p:spPr>
      </p:pic>
      <p:pic>
        <p:nvPicPr>
          <p:cNvPr id="41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276600"/>
            <a:ext cx="668020" cy="756249"/>
          </a:xfrm>
          <a:prstGeom prst="rect">
            <a:avLst/>
          </a:prstGeom>
          <a:noFill/>
        </p:spPr>
      </p:pic>
      <p:pic>
        <p:nvPicPr>
          <p:cNvPr id="57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200400"/>
            <a:ext cx="694690" cy="786442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3505200" y="4267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6" name="4"/>
          <p:cNvSpPr txBox="1"/>
          <p:nvPr/>
        </p:nvSpPr>
        <p:spPr>
          <a:xfrm>
            <a:off x="3276600" y="4186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68" name="5"/>
          <p:cNvSpPr txBox="1"/>
          <p:nvPr/>
        </p:nvSpPr>
        <p:spPr>
          <a:xfrm>
            <a:off x="2133600" y="4191000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69" name="6"/>
          <p:cNvSpPr txBox="1"/>
          <p:nvPr/>
        </p:nvSpPr>
        <p:spPr>
          <a:xfrm>
            <a:off x="914400" y="4114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pic>
        <p:nvPicPr>
          <p:cNvPr id="55" name="أحسنت (1).WAV">
            <a:hlinkClick r:id="" action="ppaction://media"/>
          </p:cNvPr>
          <p:cNvPicPr>
            <a:picLocks noRot="1" noChangeAspect="1"/>
          </p:cNvPicPr>
          <p:nvPr>
            <a:wavAudioFile r:embed="rId2" name="أحسنت (1).WAV"/>
          </p:nvPr>
        </p:nvPicPr>
        <p:blipFill>
          <a:blip r:embed="rId7" cstate="print"/>
          <a:stretch>
            <a:fillRect/>
          </a:stretch>
        </p:blipFill>
        <p:spPr>
          <a:xfrm>
            <a:off x="4876800" y="5867400"/>
            <a:ext cx="304800" cy="304800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2971800" y="5715000"/>
            <a:ext cx="350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1905000"/>
            <a:ext cx="609600" cy="914400"/>
          </a:xfrm>
          <a:prstGeom prst="rect">
            <a:avLst/>
          </a:prstGeom>
          <a:noFill/>
        </p:spPr>
      </p:pic>
      <p:pic>
        <p:nvPicPr>
          <p:cNvPr id="44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0400" y="1905000"/>
            <a:ext cx="609600" cy="914400"/>
          </a:xfrm>
          <a:prstGeom prst="rect">
            <a:avLst/>
          </a:prstGeom>
          <a:noFill/>
        </p:spPr>
      </p:pic>
      <p:pic>
        <p:nvPicPr>
          <p:cNvPr id="46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72400" y="1905000"/>
            <a:ext cx="609600" cy="914400"/>
          </a:xfrm>
          <a:prstGeom prst="rect">
            <a:avLst/>
          </a:prstGeom>
          <a:noFill/>
        </p:spPr>
      </p:pic>
      <p:pic>
        <p:nvPicPr>
          <p:cNvPr id="47" name="Picture 4" descr="https://tse1.mm.bing.net/th?id=OIP.rcEQnqVFe9ojpSPpzwTwwAHaHa&amp;pid=Api&amp;P=0&amp;w=300&amp;h=300"/>
          <p:cNvPicPr>
            <a:picLocks noChangeAspect="1" noChangeArrowheads="1"/>
          </p:cNvPicPr>
          <p:nvPr/>
        </p:nvPicPr>
        <p:blipFill>
          <a:blip r:embed="rId6" cstate="print"/>
          <a:srcRect l="2667" t="8000" r="4000" b="1333"/>
          <a:stretch>
            <a:fillRect/>
          </a:stretch>
        </p:blipFill>
        <p:spPr bwMode="auto">
          <a:xfrm>
            <a:off x="3124200" y="4876800"/>
            <a:ext cx="627530" cy="609600"/>
          </a:xfrm>
          <a:prstGeom prst="rect">
            <a:avLst/>
          </a:prstGeom>
          <a:noFill/>
        </p:spPr>
      </p:pic>
      <p:pic>
        <p:nvPicPr>
          <p:cNvPr id="54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3048000"/>
            <a:ext cx="609600" cy="914400"/>
          </a:xfrm>
          <a:prstGeom prst="rect">
            <a:avLst/>
          </a:prstGeom>
          <a:noFill/>
        </p:spPr>
      </p:pic>
      <p:pic>
        <p:nvPicPr>
          <p:cNvPr id="59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3048000"/>
            <a:ext cx="609600" cy="914400"/>
          </a:xfrm>
          <a:prstGeom prst="rect">
            <a:avLst/>
          </a:prstGeom>
          <a:noFill/>
        </p:spPr>
      </p:pic>
      <p:pic>
        <p:nvPicPr>
          <p:cNvPr id="60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3600" y="3048000"/>
            <a:ext cx="609600" cy="914400"/>
          </a:xfrm>
          <a:prstGeom prst="rect">
            <a:avLst/>
          </a:prstGeom>
          <a:noFill/>
        </p:spPr>
      </p:pic>
      <p:pic>
        <p:nvPicPr>
          <p:cNvPr id="61" name="Picture 10" descr="https://tse2.mm.bing.net/th?id=OIP.dagxupUY8BxqfMxbnmi4PwHaLH&amp;pid=Api&amp;P=0&amp;w=300&amp;h=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3400" y="3048000"/>
            <a:ext cx="609600" cy="914400"/>
          </a:xfrm>
          <a:prstGeom prst="rect">
            <a:avLst/>
          </a:prstGeom>
          <a:noFill/>
        </p:spPr>
      </p:pic>
      <p:pic>
        <p:nvPicPr>
          <p:cNvPr id="64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057400"/>
            <a:ext cx="694690" cy="786442"/>
          </a:xfrm>
          <a:prstGeom prst="rect">
            <a:avLst/>
          </a:prstGeom>
          <a:noFill/>
        </p:spPr>
      </p:pic>
      <p:pic>
        <p:nvPicPr>
          <p:cNvPr id="67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2057400"/>
            <a:ext cx="694690" cy="786442"/>
          </a:xfrm>
          <a:prstGeom prst="rect">
            <a:avLst/>
          </a:prstGeom>
          <a:noFill/>
        </p:spPr>
      </p:pic>
      <p:pic>
        <p:nvPicPr>
          <p:cNvPr id="70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2057400"/>
            <a:ext cx="694690" cy="786442"/>
          </a:xfrm>
          <a:prstGeom prst="rect">
            <a:avLst/>
          </a:prstGeom>
          <a:noFill/>
        </p:spPr>
      </p:pic>
      <p:pic>
        <p:nvPicPr>
          <p:cNvPr id="71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2057400"/>
            <a:ext cx="694690" cy="786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"/>
                </p:tgtEl>
              </p:cMediaNode>
            </p:audio>
            <p:audio>
              <p:cMediaNode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267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267" fill="hold"/>
                                        <p:tgtEl>
                                          <p:spTgt spid="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743200"/>
            <a:ext cx="838200" cy="804672"/>
          </a:xfrm>
          <a:prstGeom prst="rect">
            <a:avLst/>
          </a:prstGeom>
        </p:spPr>
      </p:pic>
      <p:sp>
        <p:nvSpPr>
          <p:cNvPr id="23554" name="AutoShape 2" descr="Free Cartoon Orange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Free Cartoon Orange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238" y="1524000"/>
            <a:ext cx="614362" cy="614362"/>
          </a:xfrm>
          <a:prstGeom prst="rect">
            <a:avLst/>
          </a:prstGeom>
        </p:spPr>
      </p:pic>
      <p:pic>
        <p:nvPicPr>
          <p:cNvPr id="6" name="Picture 5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2638" y="1524000"/>
            <a:ext cx="614362" cy="614362"/>
          </a:xfrm>
          <a:prstGeom prst="rect">
            <a:avLst/>
          </a:prstGeom>
        </p:spPr>
      </p:pic>
      <p:pic>
        <p:nvPicPr>
          <p:cNvPr id="7" name="Picture 6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038" y="1524000"/>
            <a:ext cx="614362" cy="614362"/>
          </a:xfrm>
          <a:prstGeom prst="rect">
            <a:avLst/>
          </a:prstGeom>
        </p:spPr>
      </p:pic>
      <p:pic>
        <p:nvPicPr>
          <p:cNvPr id="8" name="Picture 7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7638" y="1524000"/>
            <a:ext cx="614362" cy="614362"/>
          </a:xfrm>
          <a:prstGeom prst="rect">
            <a:avLst/>
          </a:prstGeom>
        </p:spPr>
      </p:pic>
      <p:pic>
        <p:nvPicPr>
          <p:cNvPr id="13" name="Picture 12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2776728"/>
            <a:ext cx="838200" cy="804672"/>
          </a:xfrm>
          <a:prstGeom prst="rect">
            <a:avLst/>
          </a:prstGeom>
        </p:spPr>
      </p:pic>
      <p:pic>
        <p:nvPicPr>
          <p:cNvPr id="14" name="Picture 13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238" y="1524000"/>
            <a:ext cx="614362" cy="61436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276600" y="4572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b="1" dirty="0" smtClean="0"/>
              <a:t>صل بين العدد و المعدود :</a:t>
            </a:r>
            <a:endParaRPr lang="en-US" sz="4000" b="1" dirty="0"/>
          </a:p>
        </p:txBody>
      </p:sp>
      <p:sp>
        <p:nvSpPr>
          <p:cNvPr id="25" name="Rectangle 24"/>
          <p:cNvSpPr/>
          <p:nvPr/>
        </p:nvSpPr>
        <p:spPr>
          <a:xfrm>
            <a:off x="228600" y="15240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26" name="Rectangle 25"/>
          <p:cNvSpPr/>
          <p:nvPr/>
        </p:nvSpPr>
        <p:spPr>
          <a:xfrm>
            <a:off x="242248" y="2832662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8</a:t>
            </a:r>
            <a:endParaRPr lang="en-US" sz="3600" dirty="0"/>
          </a:p>
        </p:txBody>
      </p:sp>
      <p:sp>
        <p:nvSpPr>
          <p:cNvPr id="27" name="Rectangle 26"/>
          <p:cNvSpPr/>
          <p:nvPr/>
        </p:nvSpPr>
        <p:spPr>
          <a:xfrm>
            <a:off x="228600" y="41148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6</a:t>
            </a:r>
            <a:endParaRPr lang="en-US" sz="3600" dirty="0"/>
          </a:p>
        </p:txBody>
      </p:sp>
      <p:sp>
        <p:nvSpPr>
          <p:cNvPr id="28" name="Rectangle 27"/>
          <p:cNvSpPr/>
          <p:nvPr/>
        </p:nvSpPr>
        <p:spPr>
          <a:xfrm>
            <a:off x="228600" y="54102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7</a:t>
            </a:r>
            <a:endParaRPr lang="en-US" sz="3600" dirty="0"/>
          </a:p>
        </p:txBody>
      </p:sp>
      <p:pic>
        <p:nvPicPr>
          <p:cNvPr id="23" name="Picture 22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8" y="1524000"/>
            <a:ext cx="614362" cy="614362"/>
          </a:xfrm>
          <a:prstGeom prst="rect">
            <a:avLst/>
          </a:prstGeom>
        </p:spPr>
      </p:pic>
      <p:pic>
        <p:nvPicPr>
          <p:cNvPr id="24" name="Picture 23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219" y="1519238"/>
            <a:ext cx="614362" cy="614362"/>
          </a:xfrm>
          <a:prstGeom prst="rect">
            <a:avLst/>
          </a:prstGeom>
        </p:spPr>
      </p:pic>
      <p:pic>
        <p:nvPicPr>
          <p:cNvPr id="29" name="Picture 28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038" y="1524000"/>
            <a:ext cx="614362" cy="614362"/>
          </a:xfrm>
          <a:prstGeom prst="rect">
            <a:avLst/>
          </a:prstGeom>
        </p:spPr>
      </p:pic>
      <p:pic>
        <p:nvPicPr>
          <p:cNvPr id="30" name="Picture 29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2770632"/>
            <a:ext cx="838200" cy="804672"/>
          </a:xfrm>
          <a:prstGeom prst="rect">
            <a:avLst/>
          </a:prstGeom>
        </p:spPr>
      </p:pic>
      <p:pic>
        <p:nvPicPr>
          <p:cNvPr id="31" name="Picture 30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2776728"/>
            <a:ext cx="838200" cy="804672"/>
          </a:xfrm>
          <a:prstGeom prst="rect">
            <a:avLst/>
          </a:prstGeom>
        </p:spPr>
      </p:pic>
      <p:pic>
        <p:nvPicPr>
          <p:cNvPr id="32" name="Picture 31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2770632"/>
            <a:ext cx="838200" cy="804672"/>
          </a:xfrm>
          <a:prstGeom prst="rect">
            <a:avLst/>
          </a:prstGeom>
        </p:spPr>
      </p:pic>
      <p:pic>
        <p:nvPicPr>
          <p:cNvPr id="33" name="Picture 32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770632"/>
            <a:ext cx="838200" cy="804672"/>
          </a:xfrm>
          <a:prstGeom prst="rect">
            <a:avLst/>
          </a:prstGeom>
        </p:spPr>
      </p:pic>
      <p:pic>
        <p:nvPicPr>
          <p:cNvPr id="35" name="Picture 4" descr="https://tse1.mm.bing.net/th?id=OIP.G516AbJlNi4R55p72GxNEwHaKu&amp;pid=Api&amp;P=0&amp;w=300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5181600"/>
            <a:ext cx="739648" cy="1066800"/>
          </a:xfrm>
          <a:prstGeom prst="rect">
            <a:avLst/>
          </a:prstGeom>
          <a:noFill/>
        </p:spPr>
      </p:pic>
      <p:pic>
        <p:nvPicPr>
          <p:cNvPr id="36" name="Picture 4" descr="https://tse1.mm.bing.net/th?id=OIP.G516AbJlNi4R55p72GxNEwHaKu&amp;pid=Api&amp;P=0&amp;w=300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181600"/>
            <a:ext cx="739648" cy="1066800"/>
          </a:xfrm>
          <a:prstGeom prst="rect">
            <a:avLst/>
          </a:prstGeom>
          <a:noFill/>
        </p:spPr>
      </p:pic>
      <p:pic>
        <p:nvPicPr>
          <p:cNvPr id="37" name="Picture 4" descr="https://tse1.mm.bing.net/th?id=OIP.G516AbJlNi4R55p72GxNEwHaKu&amp;pid=Api&amp;P=0&amp;w=300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181600"/>
            <a:ext cx="739648" cy="1066800"/>
          </a:xfrm>
          <a:prstGeom prst="rect">
            <a:avLst/>
          </a:prstGeom>
          <a:noFill/>
        </p:spPr>
      </p:pic>
      <p:pic>
        <p:nvPicPr>
          <p:cNvPr id="38" name="Picture 4" descr="https://tse1.mm.bing.net/th?id=OIP.G516AbJlNi4R55p72GxNEwHaKu&amp;pid=Api&amp;P=0&amp;w=300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5181600"/>
            <a:ext cx="739648" cy="1066800"/>
          </a:xfrm>
          <a:prstGeom prst="rect">
            <a:avLst/>
          </a:prstGeom>
          <a:noFill/>
        </p:spPr>
      </p:pic>
      <p:pic>
        <p:nvPicPr>
          <p:cNvPr id="39" name="Picture 4" descr="https://tse1.mm.bing.net/th?id=OIP.G516AbJlNi4R55p72GxNEwHaKu&amp;pid=Api&amp;P=0&amp;w=300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5181600"/>
            <a:ext cx="739648" cy="1066800"/>
          </a:xfrm>
          <a:prstGeom prst="rect">
            <a:avLst/>
          </a:prstGeom>
          <a:noFill/>
        </p:spPr>
      </p:pic>
      <p:pic>
        <p:nvPicPr>
          <p:cNvPr id="40" name="Picture 4" descr="https://tse1.mm.bing.net/th?id=OIP.G516AbJlNi4R55p72GxNEwHaKu&amp;pid=Api&amp;P=0&amp;w=300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5181600"/>
            <a:ext cx="739648" cy="1066800"/>
          </a:xfrm>
          <a:prstGeom prst="rect">
            <a:avLst/>
          </a:prstGeom>
          <a:noFill/>
        </p:spPr>
      </p:pic>
      <p:pic>
        <p:nvPicPr>
          <p:cNvPr id="42" name="Picture 10" descr="https://tse1.mm.bing.net/th?id=OIP.vV9vAi3cBjesLoVxk1pi5QHaH6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 l="11347" r="12057" b="6667"/>
          <a:stretch>
            <a:fillRect/>
          </a:stretch>
        </p:blipFill>
        <p:spPr bwMode="auto">
          <a:xfrm>
            <a:off x="6934200" y="3886200"/>
            <a:ext cx="866503" cy="1123244"/>
          </a:xfrm>
          <a:prstGeom prst="rect">
            <a:avLst/>
          </a:prstGeom>
          <a:noFill/>
        </p:spPr>
      </p:pic>
      <p:pic>
        <p:nvPicPr>
          <p:cNvPr id="43" name="Picture 10" descr="https://tse1.mm.bing.net/th?id=OIP.vV9vAi3cBjesLoVxk1pi5QHaH6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 l="11347" r="12057" b="6667"/>
          <a:stretch>
            <a:fillRect/>
          </a:stretch>
        </p:blipFill>
        <p:spPr bwMode="auto">
          <a:xfrm>
            <a:off x="7924800" y="3962400"/>
            <a:ext cx="866503" cy="1123244"/>
          </a:xfrm>
          <a:prstGeom prst="rect">
            <a:avLst/>
          </a:prstGeom>
          <a:noFill/>
        </p:spPr>
      </p:pic>
      <p:pic>
        <p:nvPicPr>
          <p:cNvPr id="50" name="Picture 10" descr="https://tse1.mm.bing.net/th?id=OIP.vV9vAi3cBjesLoVxk1pi5QHaH6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 l="11347" r="12057" b="6667"/>
          <a:stretch>
            <a:fillRect/>
          </a:stretch>
        </p:blipFill>
        <p:spPr bwMode="auto">
          <a:xfrm>
            <a:off x="5181600" y="3962400"/>
            <a:ext cx="866503" cy="1123244"/>
          </a:xfrm>
          <a:prstGeom prst="rect">
            <a:avLst/>
          </a:prstGeom>
          <a:noFill/>
        </p:spPr>
      </p:pic>
      <p:pic>
        <p:nvPicPr>
          <p:cNvPr id="51" name="Picture 10" descr="https://tse1.mm.bing.net/th?id=OIP.vV9vAi3cBjesLoVxk1pi5QHaH6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 l="11347" r="12057" b="6667"/>
          <a:stretch>
            <a:fillRect/>
          </a:stretch>
        </p:blipFill>
        <p:spPr bwMode="auto">
          <a:xfrm>
            <a:off x="6096000" y="3962400"/>
            <a:ext cx="866503" cy="1123244"/>
          </a:xfrm>
          <a:prstGeom prst="rect">
            <a:avLst/>
          </a:prstGeom>
          <a:noFill/>
        </p:spPr>
      </p:pic>
      <p:pic>
        <p:nvPicPr>
          <p:cNvPr id="52" name="Picture 51" descr="d3568f27522e73a4fb6ecd0f11fce1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2743200"/>
            <a:ext cx="838200" cy="804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Free Cartoon Orange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Free Cartoon Orange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276600" y="4572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b="1" dirty="0" smtClean="0"/>
              <a:t>صل بين العدد و المعدود :</a:t>
            </a:r>
            <a:endParaRPr lang="en-US" sz="4000" b="1" dirty="0"/>
          </a:p>
        </p:txBody>
      </p:sp>
      <p:sp>
        <p:nvSpPr>
          <p:cNvPr id="25" name="Rectangle 24"/>
          <p:cNvSpPr/>
          <p:nvPr/>
        </p:nvSpPr>
        <p:spPr>
          <a:xfrm>
            <a:off x="228600" y="15240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26" name="Rectangle 25"/>
          <p:cNvSpPr/>
          <p:nvPr/>
        </p:nvSpPr>
        <p:spPr>
          <a:xfrm>
            <a:off x="228600" y="27432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27" name="Rectangle 26"/>
          <p:cNvSpPr/>
          <p:nvPr/>
        </p:nvSpPr>
        <p:spPr>
          <a:xfrm>
            <a:off x="228600" y="41148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8</a:t>
            </a:r>
            <a:endParaRPr lang="en-US" sz="3600" dirty="0"/>
          </a:p>
        </p:txBody>
      </p:sp>
      <p:sp>
        <p:nvSpPr>
          <p:cNvPr id="28" name="Rectangle 27"/>
          <p:cNvSpPr/>
          <p:nvPr/>
        </p:nvSpPr>
        <p:spPr>
          <a:xfrm>
            <a:off x="228600" y="5410200"/>
            <a:ext cx="1295400" cy="838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5</a:t>
            </a:r>
            <a:endParaRPr lang="en-US" sz="3600" dirty="0"/>
          </a:p>
        </p:txBody>
      </p:sp>
      <p:pic>
        <p:nvPicPr>
          <p:cNvPr id="41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2" cstate="print"/>
          <a:srcRect t="-2153" r="7808"/>
          <a:stretch>
            <a:fillRect/>
          </a:stretch>
        </p:blipFill>
        <p:spPr bwMode="auto">
          <a:xfrm>
            <a:off x="6248400" y="5410200"/>
            <a:ext cx="762429" cy="951697"/>
          </a:xfrm>
          <a:prstGeom prst="rect">
            <a:avLst/>
          </a:prstGeom>
          <a:noFill/>
        </p:spPr>
      </p:pic>
      <p:pic>
        <p:nvPicPr>
          <p:cNvPr id="44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2" cstate="print"/>
          <a:srcRect t="-2153" r="7808"/>
          <a:stretch>
            <a:fillRect/>
          </a:stretch>
        </p:blipFill>
        <p:spPr bwMode="auto">
          <a:xfrm>
            <a:off x="7163229" y="5334000"/>
            <a:ext cx="762429" cy="951697"/>
          </a:xfrm>
          <a:prstGeom prst="rect">
            <a:avLst/>
          </a:prstGeom>
          <a:noFill/>
        </p:spPr>
      </p:pic>
      <p:pic>
        <p:nvPicPr>
          <p:cNvPr id="45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2" cstate="print"/>
          <a:srcRect t="-2153" r="7808"/>
          <a:stretch>
            <a:fillRect/>
          </a:stretch>
        </p:blipFill>
        <p:spPr bwMode="auto">
          <a:xfrm>
            <a:off x="8077200" y="5372903"/>
            <a:ext cx="762429" cy="951697"/>
          </a:xfrm>
          <a:prstGeom prst="rect">
            <a:avLst/>
          </a:prstGeom>
          <a:noFill/>
        </p:spPr>
      </p:pic>
      <p:pic>
        <p:nvPicPr>
          <p:cNvPr id="49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6898" y="2971800"/>
            <a:ext cx="813302" cy="641746"/>
          </a:xfrm>
          <a:prstGeom prst="rect">
            <a:avLst/>
          </a:prstGeom>
          <a:noFill/>
        </p:spPr>
      </p:pic>
      <p:pic>
        <p:nvPicPr>
          <p:cNvPr id="54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1098" y="2971800"/>
            <a:ext cx="813302" cy="641746"/>
          </a:xfrm>
          <a:prstGeom prst="rect">
            <a:avLst/>
          </a:prstGeom>
          <a:noFill/>
        </p:spPr>
      </p:pic>
      <p:pic>
        <p:nvPicPr>
          <p:cNvPr id="55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298" y="2971800"/>
            <a:ext cx="813302" cy="641746"/>
          </a:xfrm>
          <a:prstGeom prst="rect">
            <a:avLst/>
          </a:prstGeom>
          <a:noFill/>
        </p:spPr>
      </p:pic>
      <p:pic>
        <p:nvPicPr>
          <p:cNvPr id="56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3668" y="2971800"/>
            <a:ext cx="813302" cy="641746"/>
          </a:xfrm>
          <a:prstGeom prst="rect">
            <a:avLst/>
          </a:prstGeom>
          <a:noFill/>
        </p:spPr>
      </p:pic>
      <p:pic>
        <p:nvPicPr>
          <p:cNvPr id="57" name="Picture 56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0" y="1524000"/>
            <a:ext cx="838200" cy="838200"/>
          </a:xfrm>
          <a:prstGeom prst="rect">
            <a:avLst/>
          </a:prstGeom>
        </p:spPr>
      </p:pic>
      <p:pic>
        <p:nvPicPr>
          <p:cNvPr id="58" name="Picture 57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524000"/>
            <a:ext cx="838200" cy="838200"/>
          </a:xfrm>
          <a:prstGeom prst="rect">
            <a:avLst/>
          </a:prstGeom>
        </p:spPr>
      </p:pic>
      <p:pic>
        <p:nvPicPr>
          <p:cNvPr id="59" name="Picture 58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1524000"/>
            <a:ext cx="838200" cy="838200"/>
          </a:xfrm>
          <a:prstGeom prst="rect">
            <a:avLst/>
          </a:prstGeom>
        </p:spPr>
      </p:pic>
      <p:pic>
        <p:nvPicPr>
          <p:cNvPr id="60" name="Picture 59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1524000"/>
            <a:ext cx="838200" cy="838200"/>
          </a:xfrm>
          <a:prstGeom prst="rect">
            <a:avLst/>
          </a:prstGeom>
        </p:spPr>
      </p:pic>
      <p:pic>
        <p:nvPicPr>
          <p:cNvPr id="61" name="Picture 60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524000"/>
            <a:ext cx="838200" cy="838200"/>
          </a:xfrm>
          <a:prstGeom prst="rect">
            <a:avLst/>
          </a:prstGeom>
        </p:spPr>
      </p:pic>
      <p:pic>
        <p:nvPicPr>
          <p:cNvPr id="62" name="Picture 2" descr="https://tse1.mm.bing.net/th?id=OIP.Arh0xo82hl8UpgmHl50_YAHaQS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3962400"/>
            <a:ext cx="556768" cy="1219200"/>
          </a:xfrm>
          <a:prstGeom prst="rect">
            <a:avLst/>
          </a:prstGeom>
          <a:noFill/>
        </p:spPr>
      </p:pic>
      <p:pic>
        <p:nvPicPr>
          <p:cNvPr id="63" name="Picture 2" descr="https://tse1.mm.bing.net/th?id=OIP.Arh0xo82hl8UpgmHl50_YAHaQS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962400"/>
            <a:ext cx="556768" cy="1219200"/>
          </a:xfrm>
          <a:prstGeom prst="rect">
            <a:avLst/>
          </a:prstGeom>
          <a:noFill/>
        </p:spPr>
      </p:pic>
      <p:pic>
        <p:nvPicPr>
          <p:cNvPr id="64" name="Picture 2" descr="https://tse1.mm.bing.net/th?id=OIP.Arh0xo82hl8UpgmHl50_YAHaQS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3962400"/>
            <a:ext cx="556768" cy="1219200"/>
          </a:xfrm>
          <a:prstGeom prst="rect">
            <a:avLst/>
          </a:prstGeom>
          <a:noFill/>
        </p:spPr>
      </p:pic>
      <p:pic>
        <p:nvPicPr>
          <p:cNvPr id="71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2766" y="2939654"/>
            <a:ext cx="813302" cy="641746"/>
          </a:xfrm>
          <a:prstGeom prst="rect">
            <a:avLst/>
          </a:prstGeom>
          <a:noFill/>
        </p:spPr>
      </p:pic>
      <p:pic>
        <p:nvPicPr>
          <p:cNvPr id="72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1136" y="2939654"/>
            <a:ext cx="813302" cy="641746"/>
          </a:xfrm>
          <a:prstGeom prst="rect">
            <a:avLst/>
          </a:prstGeom>
          <a:noFill/>
        </p:spPr>
      </p:pic>
      <p:pic>
        <p:nvPicPr>
          <p:cNvPr id="73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5336" y="2939654"/>
            <a:ext cx="813302" cy="641746"/>
          </a:xfrm>
          <a:prstGeom prst="rect">
            <a:avLst/>
          </a:prstGeom>
          <a:noFill/>
        </p:spPr>
      </p:pic>
      <p:pic>
        <p:nvPicPr>
          <p:cNvPr id="74" name="Picture 2" descr="Free Cartoon Cat Face, Download Free Clip Art, Free Clip Art on Clipart  Libr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3706" y="2939654"/>
            <a:ext cx="813302" cy="641746"/>
          </a:xfrm>
          <a:prstGeom prst="rect">
            <a:avLst/>
          </a:prstGeom>
          <a:noFill/>
        </p:spPr>
      </p:pic>
      <p:pic>
        <p:nvPicPr>
          <p:cNvPr id="75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2" cstate="print"/>
          <a:srcRect t="-2153" r="7808"/>
          <a:stretch>
            <a:fillRect/>
          </a:stretch>
        </p:blipFill>
        <p:spPr bwMode="auto">
          <a:xfrm>
            <a:off x="5334000" y="5410200"/>
            <a:ext cx="762429" cy="951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5400" y="685800"/>
            <a:ext cx="3157538" cy="57100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download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05061"/>
            <a:ext cx="9144000" cy="1152939"/>
          </a:xfrm>
          <a:prstGeom prst="rect">
            <a:avLst/>
          </a:prstGeom>
        </p:spPr>
      </p:pic>
      <p:pic>
        <p:nvPicPr>
          <p:cNvPr id="7" name="Picture 6" descr="download (1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87"/>
          <a:stretch>
            <a:fillRect/>
          </a:stretch>
        </p:blipFill>
        <p:spPr>
          <a:xfrm>
            <a:off x="152400" y="838200"/>
            <a:ext cx="5039444" cy="5542234"/>
          </a:xfrm>
          <a:prstGeom prst="rect">
            <a:avLst/>
          </a:prstGeom>
        </p:spPr>
      </p:pic>
      <p:pic>
        <p:nvPicPr>
          <p:cNvPr id="20" name="Picture 19" descr="images (1)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67200" y="4496318"/>
            <a:ext cx="2438400" cy="2085457"/>
          </a:xfrm>
          <a:prstGeom prst="rect">
            <a:avLst/>
          </a:prstGeom>
        </p:spPr>
      </p:pic>
      <p:pic>
        <p:nvPicPr>
          <p:cNvPr id="6" name="Content Placeholder 7" descr="download.jpg"/>
          <p:cNvPicPr>
            <a:picLocks noGrp="1" noChangeAspect="1"/>
          </p:cNvPicPr>
          <p:nvPr>
            <p:ph idx="1"/>
          </p:nvPr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42186" y="2057400"/>
            <a:ext cx="2401814" cy="4343400"/>
          </a:xfrm>
        </p:spPr>
      </p:pic>
      <p:pic>
        <p:nvPicPr>
          <p:cNvPr id="12" name="Picture 11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2000" y="2743200"/>
            <a:ext cx="838200" cy="770141"/>
          </a:xfrm>
          <a:prstGeom prst="rect">
            <a:avLst/>
          </a:prstGeom>
        </p:spPr>
      </p:pic>
      <p:pic>
        <p:nvPicPr>
          <p:cNvPr id="13" name="Picture 12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7600" y="2514600"/>
            <a:ext cx="838200" cy="770141"/>
          </a:xfrm>
          <a:prstGeom prst="rect">
            <a:avLst/>
          </a:prstGeom>
        </p:spPr>
      </p:pic>
      <p:pic>
        <p:nvPicPr>
          <p:cNvPr id="14" name="Picture 13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0400" y="1676400"/>
            <a:ext cx="838200" cy="770141"/>
          </a:xfrm>
          <a:prstGeom prst="rect">
            <a:avLst/>
          </a:prstGeom>
        </p:spPr>
      </p:pic>
      <p:pic>
        <p:nvPicPr>
          <p:cNvPr id="15" name="Picture 14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7400" y="1143000"/>
            <a:ext cx="838200" cy="770141"/>
          </a:xfrm>
          <a:prstGeom prst="rect">
            <a:avLst/>
          </a:prstGeom>
        </p:spPr>
      </p:pic>
      <p:pic>
        <p:nvPicPr>
          <p:cNvPr id="16" name="Picture 15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200" y="2743200"/>
            <a:ext cx="838200" cy="770141"/>
          </a:xfrm>
          <a:prstGeom prst="rect">
            <a:avLst/>
          </a:prstGeom>
        </p:spPr>
      </p:pic>
      <p:pic>
        <p:nvPicPr>
          <p:cNvPr id="17" name="Picture 16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52600" y="2819400"/>
            <a:ext cx="838200" cy="770141"/>
          </a:xfrm>
          <a:prstGeom prst="rect">
            <a:avLst/>
          </a:prstGeom>
        </p:spPr>
      </p:pic>
      <p:pic>
        <p:nvPicPr>
          <p:cNvPr id="18" name="Picture 17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" y="1676400"/>
            <a:ext cx="838200" cy="770141"/>
          </a:xfrm>
          <a:prstGeom prst="rect">
            <a:avLst/>
          </a:prstGeom>
        </p:spPr>
      </p:pic>
      <p:pic>
        <p:nvPicPr>
          <p:cNvPr id="19" name="Picture 18" descr="download (3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ECEEFB"/>
              </a:clrFrom>
              <a:clrTo>
                <a:srgbClr val="ECE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76400" y="2057400"/>
            <a:ext cx="838200" cy="770141"/>
          </a:xfrm>
          <a:prstGeom prst="rect">
            <a:avLst/>
          </a:prstGeom>
        </p:spPr>
      </p:pic>
      <p:pic>
        <p:nvPicPr>
          <p:cNvPr id="22" name="Picture 21" descr="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39000" y="0"/>
            <a:ext cx="1905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3.70028E-8 L 0.23334 0.36633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6725E-6 L 0.30833 0.377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8612E-6 L 0.22917 0.454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2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028E-8 L 0.35834 0.34412 " pathEditMode="relative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9556E-7 L 0.425 0.35522 " pathEditMode="relative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23312E-7 L 0.29583 0.410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00" y="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14061E-7 L 0.27917 0.4990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2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-9.963E-6 L 0.4 0.46623 " pathEditMode="relative" ptsTypes="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images (1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90999" y="4267199"/>
            <a:ext cx="2438401" cy="2237858"/>
          </a:xfrm>
          <a:prstGeom prst="rect">
            <a:avLst/>
          </a:prstGeom>
        </p:spPr>
      </p:pic>
      <p:pic>
        <p:nvPicPr>
          <p:cNvPr id="4" name="Content Placeholder 7" descr="download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77000" y="2057400"/>
            <a:ext cx="2486088" cy="4495800"/>
          </a:xfrm>
          <a:prstGeom prst="rect">
            <a:avLst/>
          </a:prstGeom>
        </p:spPr>
      </p:pic>
      <p:pic>
        <p:nvPicPr>
          <p:cNvPr id="6" name="Picture 5" descr="images (2)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209800"/>
            <a:ext cx="4495800" cy="4248150"/>
          </a:xfrm>
          <a:prstGeom prst="rect">
            <a:avLst/>
          </a:prstGeom>
        </p:spPr>
      </p:pic>
      <p:pic>
        <p:nvPicPr>
          <p:cNvPr id="8" name="Picture 7" descr="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6600" y="152400"/>
            <a:ext cx="1828800" cy="1828800"/>
          </a:xfrm>
          <a:prstGeom prst="rect">
            <a:avLst/>
          </a:prstGeom>
        </p:spPr>
      </p:pic>
      <p:pic>
        <p:nvPicPr>
          <p:cNvPr id="9" name="Picture 8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90800" y="3733800"/>
            <a:ext cx="1216025" cy="419100"/>
          </a:xfrm>
          <a:prstGeom prst="rect">
            <a:avLst/>
          </a:prstGeom>
        </p:spPr>
      </p:pic>
      <p:pic>
        <p:nvPicPr>
          <p:cNvPr id="10" name="Picture 9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0" y="4572000"/>
            <a:ext cx="1216025" cy="419100"/>
          </a:xfrm>
          <a:prstGeom prst="rect">
            <a:avLst/>
          </a:prstGeom>
        </p:spPr>
      </p:pic>
      <p:pic>
        <p:nvPicPr>
          <p:cNvPr id="11" name="Picture 10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1200" y="5181600"/>
            <a:ext cx="1216025" cy="419100"/>
          </a:xfrm>
          <a:prstGeom prst="rect">
            <a:avLst/>
          </a:prstGeom>
        </p:spPr>
      </p:pic>
      <p:pic>
        <p:nvPicPr>
          <p:cNvPr id="13" name="Picture 12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5000" y="3276600"/>
            <a:ext cx="1216025" cy="419100"/>
          </a:xfrm>
          <a:prstGeom prst="rect">
            <a:avLst/>
          </a:prstGeom>
        </p:spPr>
      </p:pic>
      <p:pic>
        <p:nvPicPr>
          <p:cNvPr id="14" name="Picture 13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800" y="4419600"/>
            <a:ext cx="1216025" cy="419100"/>
          </a:xfrm>
          <a:prstGeom prst="rect">
            <a:avLst/>
          </a:prstGeom>
        </p:spPr>
      </p:pic>
      <p:pic>
        <p:nvPicPr>
          <p:cNvPr id="15" name="Picture 14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3962400"/>
            <a:ext cx="1216025" cy="419100"/>
          </a:xfrm>
          <a:prstGeom prst="rect">
            <a:avLst/>
          </a:prstGeom>
        </p:spPr>
      </p:pic>
      <p:pic>
        <p:nvPicPr>
          <p:cNvPr id="16" name="Picture 15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5400" y="2743200"/>
            <a:ext cx="1216025" cy="419100"/>
          </a:xfrm>
          <a:prstGeom prst="rect">
            <a:avLst/>
          </a:prstGeom>
        </p:spPr>
      </p:pic>
      <p:pic>
        <p:nvPicPr>
          <p:cNvPr id="17" name="Picture 16" descr="download (7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" y="3276600"/>
            <a:ext cx="1216025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90379E-6 L 0.35851 0.05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75671E-6 L 0.34184 0.1026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42183E-6 L 0.39184 0.135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00" y="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91489E-6 L 0.25017 0.191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9593E-6 L 0.36667 0.18871 " pathEditMode="relative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08973E-6 L 0.29184 0.269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1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08973E-6 L 0.40017 0.235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1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6.0407E-6 L 0.325 0.27751 " pathEditMode="relative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downloa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77000" y="1752600"/>
            <a:ext cx="2401814" cy="4343400"/>
          </a:xfrm>
          <a:prstGeom prst="rect">
            <a:avLst/>
          </a:prstGeom>
        </p:spPr>
      </p:pic>
      <p:pic>
        <p:nvPicPr>
          <p:cNvPr id="7" name="Content Placeholder 6" descr="download (6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2209800"/>
            <a:ext cx="5740917" cy="38203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downloa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1676400"/>
            <a:ext cx="2401814" cy="4343400"/>
          </a:xfrm>
          <a:prstGeom prst="rect">
            <a:avLst/>
          </a:prstGeom>
        </p:spPr>
      </p:pic>
      <p:pic>
        <p:nvPicPr>
          <p:cNvPr id="5" name="Picture 4" descr="download.png"/>
          <p:cNvPicPr>
            <a:picLocks noChangeAspect="1"/>
          </p:cNvPicPr>
          <p:nvPr/>
        </p:nvPicPr>
        <p:blipFill>
          <a:blip r:embed="rId3"/>
          <a:srcRect b="10769"/>
          <a:stretch>
            <a:fillRect/>
          </a:stretch>
        </p:blipFill>
        <p:spPr>
          <a:xfrm>
            <a:off x="228600" y="1752600"/>
            <a:ext cx="3823138" cy="4572000"/>
          </a:xfrm>
          <a:prstGeom prst="rect">
            <a:avLst/>
          </a:prstGeom>
        </p:spPr>
      </p:pic>
      <p:pic>
        <p:nvPicPr>
          <p:cNvPr id="6" name="Picture 5" descr="download (1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4419600"/>
            <a:ext cx="2590800" cy="21431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304800"/>
            <a:ext cx="3352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200" dirty="0" smtClean="0"/>
              <a:t>الحليب و منتجاته</a:t>
            </a:r>
            <a:endParaRPr lang="en-US" sz="3200" dirty="0"/>
          </a:p>
        </p:txBody>
      </p:sp>
      <p:pic>
        <p:nvPicPr>
          <p:cNvPr id="10" name="Picture 9" descr="download (8)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4724400"/>
            <a:ext cx="814388" cy="855293"/>
          </a:xfrm>
          <a:prstGeom prst="rect">
            <a:avLst/>
          </a:prstGeom>
        </p:spPr>
      </p:pic>
      <p:pic>
        <p:nvPicPr>
          <p:cNvPr id="11" name="Picture 10" descr="download (9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4648200"/>
            <a:ext cx="1000125" cy="1000125"/>
          </a:xfrm>
          <a:prstGeom prst="rect">
            <a:avLst/>
          </a:prstGeom>
        </p:spPr>
      </p:pic>
      <p:pic>
        <p:nvPicPr>
          <p:cNvPr id="12" name="Picture 11" descr="download (10)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90800" y="4572000"/>
            <a:ext cx="1000125" cy="1000125"/>
          </a:xfrm>
          <a:prstGeom prst="rect">
            <a:avLst/>
          </a:prstGeom>
        </p:spPr>
      </p:pic>
      <p:pic>
        <p:nvPicPr>
          <p:cNvPr id="13" name="Picture 12" descr="download (11)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1200" y="3657600"/>
            <a:ext cx="1335218" cy="1000125"/>
          </a:xfrm>
          <a:prstGeom prst="rect">
            <a:avLst/>
          </a:prstGeom>
        </p:spPr>
      </p:pic>
      <p:pic>
        <p:nvPicPr>
          <p:cNvPr id="14" name="Picture 13" descr="images (5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800" y="3581400"/>
            <a:ext cx="914400" cy="870668"/>
          </a:xfrm>
          <a:prstGeom prst="rect">
            <a:avLst/>
          </a:prstGeom>
        </p:spPr>
      </p:pic>
      <p:pic>
        <p:nvPicPr>
          <p:cNvPr id="15" name="Picture 14" descr="download (12).jp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38400" y="2362200"/>
            <a:ext cx="1376362" cy="1376362"/>
          </a:xfrm>
          <a:prstGeom prst="rect">
            <a:avLst/>
          </a:prstGeom>
        </p:spPr>
      </p:pic>
      <p:pic>
        <p:nvPicPr>
          <p:cNvPr id="16" name="Picture 15" descr="download (13).jpg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" y="2667000"/>
            <a:ext cx="771525" cy="771525"/>
          </a:xfrm>
          <a:prstGeom prst="rect">
            <a:avLst/>
          </a:prstGeom>
        </p:spPr>
      </p:pic>
      <p:pic>
        <p:nvPicPr>
          <p:cNvPr id="17" name="Picture 16" descr="download (14).jpg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76400" y="26670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78168E-6 L 0.3 0.0111 " pathEditMode="relative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72063E-6 L 0.44167 -0.0111 " pathEditMode="relative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3469E-6 L 0.50556 0.01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2063E-6 L 0.22501 0.13321 " pathEditMode="relative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8.57539E-6 L 0.35834 0.17761 " pathEditMode="relative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8.76966E-6 L 0.18333 0.24422 " pathEditMode="relative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4.71785E-7 L 0.51666 0.21091 " pathEditMode="relative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50231E-6 L 0.30834 0.24422 " pathEditMode="relative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1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6600" y="4724400"/>
            <a:ext cx="1152525" cy="1152525"/>
          </a:xfrm>
        </p:spPr>
      </p:pic>
      <p:pic>
        <p:nvPicPr>
          <p:cNvPr id="5" name="Picture 4" descr="download (1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4953000"/>
            <a:ext cx="762000" cy="762000"/>
          </a:xfrm>
          <a:prstGeom prst="rect">
            <a:avLst/>
          </a:prstGeom>
        </p:spPr>
      </p:pic>
      <p:pic>
        <p:nvPicPr>
          <p:cNvPr id="6" name="Picture 5" descr="download (1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4648200"/>
            <a:ext cx="1152525" cy="1152525"/>
          </a:xfrm>
          <a:prstGeom prst="rect">
            <a:avLst/>
          </a:prstGeom>
        </p:spPr>
      </p:pic>
      <p:pic>
        <p:nvPicPr>
          <p:cNvPr id="7" name="Picture 6" descr="download (1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4876800"/>
            <a:ext cx="1142999" cy="856145"/>
          </a:xfrm>
          <a:prstGeom prst="rect">
            <a:avLst/>
          </a:prstGeom>
        </p:spPr>
      </p:pic>
      <p:pic>
        <p:nvPicPr>
          <p:cNvPr id="8" name="Picture 7" descr="images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4876800"/>
            <a:ext cx="990339" cy="942975"/>
          </a:xfrm>
          <a:prstGeom prst="rect">
            <a:avLst/>
          </a:prstGeom>
        </p:spPr>
      </p:pic>
      <p:pic>
        <p:nvPicPr>
          <p:cNvPr id="9" name="Picture 8" descr="download (10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5200" y="4648200"/>
            <a:ext cx="1143000" cy="1143000"/>
          </a:xfrm>
          <a:prstGeom prst="rect">
            <a:avLst/>
          </a:prstGeom>
        </p:spPr>
      </p:pic>
      <p:pic>
        <p:nvPicPr>
          <p:cNvPr id="10" name="Picture 9" descr="download (9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648200"/>
            <a:ext cx="1066800" cy="1066800"/>
          </a:xfrm>
          <a:prstGeom prst="rect">
            <a:avLst/>
          </a:prstGeom>
        </p:spPr>
      </p:pic>
      <p:pic>
        <p:nvPicPr>
          <p:cNvPr id="11" name="Picture 10" descr="download (8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5400" y="4800600"/>
            <a:ext cx="762000" cy="800274"/>
          </a:xfrm>
          <a:prstGeom prst="rect">
            <a:avLst/>
          </a:prstGeom>
        </p:spPr>
      </p:pic>
      <p:pic>
        <p:nvPicPr>
          <p:cNvPr id="12" name="Picture 11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5750" y="304800"/>
            <a:ext cx="1085850" cy="997683"/>
          </a:xfrm>
          <a:prstGeom prst="rect">
            <a:avLst/>
          </a:prstGeom>
        </p:spPr>
      </p:pic>
      <p:pic>
        <p:nvPicPr>
          <p:cNvPr id="13" name="Picture 12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2550" y="304800"/>
            <a:ext cx="1085850" cy="997683"/>
          </a:xfrm>
          <a:prstGeom prst="rect">
            <a:avLst/>
          </a:prstGeom>
        </p:spPr>
      </p:pic>
      <p:pic>
        <p:nvPicPr>
          <p:cNvPr id="14" name="Picture 13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19350" y="304800"/>
            <a:ext cx="1085850" cy="997683"/>
          </a:xfrm>
          <a:prstGeom prst="rect">
            <a:avLst/>
          </a:prstGeom>
        </p:spPr>
      </p:pic>
      <p:pic>
        <p:nvPicPr>
          <p:cNvPr id="15" name="Picture 14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86150" y="304800"/>
            <a:ext cx="1085850" cy="997683"/>
          </a:xfrm>
          <a:prstGeom prst="rect">
            <a:avLst/>
          </a:prstGeom>
        </p:spPr>
      </p:pic>
      <p:pic>
        <p:nvPicPr>
          <p:cNvPr id="16" name="Picture 15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52950" y="304800"/>
            <a:ext cx="1085850" cy="997683"/>
          </a:xfrm>
          <a:prstGeom prst="rect">
            <a:avLst/>
          </a:prstGeom>
        </p:spPr>
      </p:pic>
      <p:pic>
        <p:nvPicPr>
          <p:cNvPr id="17" name="Picture 16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9750" y="304800"/>
            <a:ext cx="1085850" cy="997683"/>
          </a:xfrm>
          <a:prstGeom prst="rect">
            <a:avLst/>
          </a:prstGeom>
        </p:spPr>
      </p:pic>
      <p:pic>
        <p:nvPicPr>
          <p:cNvPr id="18" name="Picture 17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86550" y="304800"/>
            <a:ext cx="1085850" cy="997683"/>
          </a:xfrm>
          <a:prstGeom prst="rect">
            <a:avLst/>
          </a:prstGeom>
        </p:spPr>
      </p:pic>
      <p:pic>
        <p:nvPicPr>
          <p:cNvPr id="19" name="Picture 18" descr="download (3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53350" y="304800"/>
            <a:ext cx="1085850" cy="99768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57200" y="1447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1447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2590800" y="1457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3657600" y="1457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4724400" y="1457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1447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1457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848600" y="1457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609600" y="3200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752600" y="3200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2743200" y="3210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810000" y="3210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4876800" y="3210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6019800" y="3200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7010400" y="3210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8001000" y="3210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pic>
        <p:nvPicPr>
          <p:cNvPr id="48" name="Picture 47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19800" y="2895600"/>
            <a:ext cx="884382" cy="304800"/>
          </a:xfrm>
          <a:prstGeom prst="rect">
            <a:avLst/>
          </a:prstGeom>
        </p:spPr>
      </p:pic>
      <p:pic>
        <p:nvPicPr>
          <p:cNvPr id="49" name="Picture 48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6600" y="2819400"/>
            <a:ext cx="884382" cy="304800"/>
          </a:xfrm>
          <a:prstGeom prst="rect">
            <a:avLst/>
          </a:prstGeom>
        </p:spPr>
      </p:pic>
      <p:pic>
        <p:nvPicPr>
          <p:cNvPr id="50" name="Picture 49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77200" y="2819400"/>
            <a:ext cx="838200" cy="288884"/>
          </a:xfrm>
          <a:prstGeom prst="rect">
            <a:avLst/>
          </a:prstGeom>
        </p:spPr>
      </p:pic>
      <p:pic>
        <p:nvPicPr>
          <p:cNvPr id="51" name="Picture 50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43200" y="2895600"/>
            <a:ext cx="884382" cy="304800"/>
          </a:xfrm>
          <a:prstGeom prst="rect">
            <a:avLst/>
          </a:prstGeom>
        </p:spPr>
      </p:pic>
      <p:pic>
        <p:nvPicPr>
          <p:cNvPr id="52" name="Picture 51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10000" y="2819400"/>
            <a:ext cx="884382" cy="304800"/>
          </a:xfrm>
          <a:prstGeom prst="rect">
            <a:avLst/>
          </a:prstGeom>
        </p:spPr>
      </p:pic>
      <p:pic>
        <p:nvPicPr>
          <p:cNvPr id="53" name="Picture 52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76800" y="2819400"/>
            <a:ext cx="838200" cy="288884"/>
          </a:xfrm>
          <a:prstGeom prst="rect">
            <a:avLst/>
          </a:prstGeom>
        </p:spPr>
      </p:pic>
      <p:pic>
        <p:nvPicPr>
          <p:cNvPr id="54" name="Picture 53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2600" y="2895600"/>
            <a:ext cx="884382" cy="304800"/>
          </a:xfrm>
          <a:prstGeom prst="rect">
            <a:avLst/>
          </a:prstGeom>
        </p:spPr>
      </p:pic>
      <p:pic>
        <p:nvPicPr>
          <p:cNvPr id="55" name="Picture 54" descr="download (7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" y="2895600"/>
            <a:ext cx="884382" cy="304800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228600" y="6019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1371600" y="6019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2590800" y="6029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60" name="TextBox 59"/>
          <p:cNvSpPr txBox="1"/>
          <p:nvPr/>
        </p:nvSpPr>
        <p:spPr>
          <a:xfrm>
            <a:off x="3733800" y="6029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4800600" y="61061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6096000" y="6019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63" name="TextBox 62"/>
          <p:cNvSpPr txBox="1"/>
          <p:nvPr/>
        </p:nvSpPr>
        <p:spPr>
          <a:xfrm>
            <a:off x="7315200" y="6029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8310349" y="6019800"/>
            <a:ext cx="7620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86400" y="1600200"/>
            <a:ext cx="3352800" cy="31242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486400" y="41910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41910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772400" y="41910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828800"/>
            <a:ext cx="685800" cy="914400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762000" y="1600200"/>
            <a:ext cx="3352800" cy="31242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762000" y="41910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28800" y="41910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8000" y="41910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124200"/>
            <a:ext cx="685800" cy="914400"/>
          </a:xfrm>
          <a:prstGeom prst="rect">
            <a:avLst/>
          </a:prstGeom>
          <a:noFill/>
        </p:spPr>
      </p:pic>
      <p:pic>
        <p:nvPicPr>
          <p:cNvPr id="34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3124200"/>
            <a:ext cx="685800" cy="914400"/>
          </a:xfrm>
          <a:prstGeom prst="rect">
            <a:avLst/>
          </a:prstGeom>
          <a:noFill/>
        </p:spPr>
      </p:pic>
      <p:pic>
        <p:nvPicPr>
          <p:cNvPr id="35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828800"/>
            <a:ext cx="685800" cy="914400"/>
          </a:xfrm>
          <a:prstGeom prst="rect">
            <a:avLst/>
          </a:prstGeom>
          <a:noFill/>
        </p:spPr>
      </p:pic>
      <p:pic>
        <p:nvPicPr>
          <p:cNvPr id="36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828800"/>
            <a:ext cx="685800" cy="914400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7162800" y="4267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رقم 3"/>
          <p:cNvSpPr txBox="1"/>
          <p:nvPr/>
        </p:nvSpPr>
        <p:spPr>
          <a:xfrm>
            <a:off x="7924800" y="4267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dirty="0"/>
          </a:p>
        </p:txBody>
      </p:sp>
      <p:sp>
        <p:nvSpPr>
          <p:cNvPr id="40" name="رقم 4"/>
          <p:cNvSpPr txBox="1"/>
          <p:nvPr/>
        </p:nvSpPr>
        <p:spPr>
          <a:xfrm>
            <a:off x="6934200" y="4267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41" name="رقم 5"/>
          <p:cNvSpPr txBox="1"/>
          <p:nvPr/>
        </p:nvSpPr>
        <p:spPr>
          <a:xfrm>
            <a:off x="58674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endParaRPr lang="en-US" sz="2400" dirty="0"/>
          </a:p>
        </p:txBody>
      </p:sp>
      <p:pic>
        <p:nvPicPr>
          <p:cNvPr id="53" name="أحسنت.WAV">
            <a:hlinkClick r:id="" action="ppaction://media"/>
          </p:cNvPr>
          <p:cNvPicPr>
            <a:picLocks noRot="1" noChangeAspect="1"/>
          </p:cNvPicPr>
          <p:nvPr>
            <a:wavAudioFile r:embed="rId1" name="أحسنت.WAV"/>
          </p:nvPr>
        </p:nvPicPr>
        <p:blipFill>
          <a:blip r:embed="rId4" cstate="print"/>
          <a:stretch>
            <a:fillRect/>
          </a:stretch>
        </p:blipFill>
        <p:spPr>
          <a:xfrm>
            <a:off x="4800600" y="6096000"/>
            <a:ext cx="304800" cy="304800"/>
          </a:xfrm>
          <a:prstGeom prst="rect">
            <a:avLst/>
          </a:prstGeom>
        </p:spPr>
      </p:pic>
      <p:sp>
        <p:nvSpPr>
          <p:cNvPr id="63" name="6"/>
          <p:cNvSpPr txBox="1"/>
          <p:nvPr/>
        </p:nvSpPr>
        <p:spPr>
          <a:xfrm>
            <a:off x="3429000" y="4191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64" name="7"/>
          <p:cNvSpPr txBox="1"/>
          <p:nvPr/>
        </p:nvSpPr>
        <p:spPr>
          <a:xfrm>
            <a:off x="2057400" y="4191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5" name="8"/>
          <p:cNvSpPr txBox="1"/>
          <p:nvPr/>
        </p:nvSpPr>
        <p:spPr>
          <a:xfrm>
            <a:off x="914400" y="4191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pic>
        <p:nvPicPr>
          <p:cNvPr id="16396" name="Picture 12" descr="https://i.pinimg.com/originals/a4/7a/f1/a47af17e9378b005466c5731024a601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876800"/>
            <a:ext cx="762000" cy="762000"/>
          </a:xfrm>
          <a:prstGeom prst="rect">
            <a:avLst/>
          </a:prstGeom>
          <a:noFill/>
        </p:spPr>
      </p:pic>
      <p:pic>
        <p:nvPicPr>
          <p:cNvPr id="72" name="أحسنت.WAV">
            <a:hlinkClick r:id="" action="ppaction://media"/>
          </p:cNvPr>
          <p:cNvPicPr>
            <a:picLocks noRot="1" noChangeAspect="1"/>
          </p:cNvPicPr>
          <p:nvPr>
            <a:wavAudioFile r:embed="rId1" name="أحسنت.WAV"/>
          </p:nvPr>
        </p:nvPicPr>
        <p:blipFill>
          <a:blip r:embed="rId6" cstate="print"/>
          <a:stretch>
            <a:fillRect/>
          </a:stretch>
        </p:blipFill>
        <p:spPr>
          <a:xfrm>
            <a:off x="4267200" y="6096000"/>
            <a:ext cx="304800" cy="304800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>
          <a:xfrm>
            <a:off x="2667000" y="5867400"/>
            <a:ext cx="3657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572000" y="14198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JO" sz="4000" b="1" dirty="0" smtClean="0"/>
              <a:t>اختر الاجابة الصحيحة :</a:t>
            </a:r>
          </a:p>
          <a:p>
            <a:pPr algn="r"/>
            <a:endParaRPr lang="en-US" sz="4000" b="1" dirty="0"/>
          </a:p>
        </p:txBody>
      </p:sp>
      <p:pic>
        <p:nvPicPr>
          <p:cNvPr id="43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124200"/>
            <a:ext cx="685800" cy="914400"/>
          </a:xfrm>
          <a:prstGeom prst="rect">
            <a:avLst/>
          </a:prstGeom>
          <a:noFill/>
        </p:spPr>
      </p:pic>
      <p:pic>
        <p:nvPicPr>
          <p:cNvPr id="44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124200"/>
            <a:ext cx="685800" cy="914400"/>
          </a:xfrm>
          <a:prstGeom prst="rect">
            <a:avLst/>
          </a:prstGeom>
          <a:noFill/>
        </p:spPr>
      </p:pic>
      <p:pic>
        <p:nvPicPr>
          <p:cNvPr id="46" name="Picture 2" descr="https://clipartion.com/wp-content/uploads/2015/10/free-to-use-amp-public-domain-ice-cream-clip-art-page-2-768x10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828800"/>
            <a:ext cx="685800" cy="914400"/>
          </a:xfrm>
          <a:prstGeom prst="rect">
            <a:avLst/>
          </a:prstGeom>
          <a:noFill/>
        </p:spPr>
      </p:pic>
      <p:pic>
        <p:nvPicPr>
          <p:cNvPr id="47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7" cstate="print"/>
          <a:srcRect t="-2153" r="7808"/>
          <a:stretch>
            <a:fillRect/>
          </a:stretch>
        </p:blipFill>
        <p:spPr bwMode="auto">
          <a:xfrm>
            <a:off x="1066800" y="2971800"/>
            <a:ext cx="762429" cy="951697"/>
          </a:xfrm>
          <a:prstGeom prst="rect">
            <a:avLst/>
          </a:prstGeom>
          <a:noFill/>
        </p:spPr>
      </p:pic>
      <p:pic>
        <p:nvPicPr>
          <p:cNvPr id="48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7" cstate="print"/>
          <a:srcRect t="-2153" r="7808"/>
          <a:stretch>
            <a:fillRect/>
          </a:stretch>
        </p:blipFill>
        <p:spPr bwMode="auto">
          <a:xfrm>
            <a:off x="2057400" y="3048000"/>
            <a:ext cx="762429" cy="951697"/>
          </a:xfrm>
          <a:prstGeom prst="rect">
            <a:avLst/>
          </a:prstGeom>
          <a:noFill/>
        </p:spPr>
      </p:pic>
      <p:pic>
        <p:nvPicPr>
          <p:cNvPr id="49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7" cstate="print"/>
          <a:srcRect t="-2153" r="7808"/>
          <a:stretch>
            <a:fillRect/>
          </a:stretch>
        </p:blipFill>
        <p:spPr bwMode="auto">
          <a:xfrm>
            <a:off x="3124200" y="3124200"/>
            <a:ext cx="762429" cy="951697"/>
          </a:xfrm>
          <a:prstGeom prst="rect">
            <a:avLst/>
          </a:prstGeom>
          <a:noFill/>
        </p:spPr>
      </p:pic>
      <p:pic>
        <p:nvPicPr>
          <p:cNvPr id="50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7" cstate="print"/>
          <a:srcRect t="-2153" r="7808"/>
          <a:stretch>
            <a:fillRect/>
          </a:stretch>
        </p:blipFill>
        <p:spPr bwMode="auto">
          <a:xfrm>
            <a:off x="1143429" y="1866097"/>
            <a:ext cx="762429" cy="951697"/>
          </a:xfrm>
          <a:prstGeom prst="rect">
            <a:avLst/>
          </a:prstGeom>
          <a:noFill/>
        </p:spPr>
      </p:pic>
      <p:pic>
        <p:nvPicPr>
          <p:cNvPr id="55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7" cstate="print"/>
          <a:srcRect t="-2153" r="7808"/>
          <a:stretch>
            <a:fillRect/>
          </a:stretch>
        </p:blipFill>
        <p:spPr bwMode="auto">
          <a:xfrm>
            <a:off x="2057829" y="1866097"/>
            <a:ext cx="762429" cy="951697"/>
          </a:xfrm>
          <a:prstGeom prst="rect">
            <a:avLst/>
          </a:prstGeom>
          <a:noFill/>
        </p:spPr>
      </p:pic>
      <p:pic>
        <p:nvPicPr>
          <p:cNvPr id="58" name="Picture 2" descr="https://s-media-cache-ak0.pinimg.com/originals/24/14/a0/2414a01e79e41b9604077824d68cbe6c.jpg"/>
          <p:cNvPicPr>
            <a:picLocks noChangeAspect="1" noChangeArrowheads="1"/>
          </p:cNvPicPr>
          <p:nvPr/>
        </p:nvPicPr>
        <p:blipFill>
          <a:blip r:embed="rId7" cstate="print"/>
          <a:srcRect t="-2153" r="7808"/>
          <a:stretch>
            <a:fillRect/>
          </a:stretch>
        </p:blipFill>
        <p:spPr bwMode="auto">
          <a:xfrm>
            <a:off x="2971800" y="1905000"/>
            <a:ext cx="762429" cy="951697"/>
          </a:xfrm>
          <a:prstGeom prst="rect">
            <a:avLst/>
          </a:prstGeom>
          <a:noFill/>
        </p:spPr>
      </p:pic>
      <p:pic>
        <p:nvPicPr>
          <p:cNvPr id="62" name="Picture 12" descr="https://i.pinimg.com/originals/a4/7a/f1/a47af17e9378b005466c5731024a601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4953000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267" fill="hold"/>
                                        <p:tgtEl>
                                          <p:spTgt spid="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223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أحسنت.WAV">
            <a:hlinkClick r:id="" action="ppaction://media"/>
          </p:cNvPr>
          <p:cNvPicPr>
            <a:picLocks noRot="1" noChangeAspect="1"/>
          </p:cNvPicPr>
          <p:nvPr>
            <a:wavAudioFile r:embed="rId1" name="أحسنت.WAV"/>
          </p:nvPr>
        </p:nvPicPr>
        <p:blipFill>
          <a:blip r:embed="rId4" cstate="print"/>
          <a:stretch>
            <a:fillRect/>
          </a:stretch>
        </p:blipFill>
        <p:spPr>
          <a:xfrm>
            <a:off x="4495800" y="5638800"/>
            <a:ext cx="304800" cy="304800"/>
          </a:xfrm>
          <a:prstGeom prst="rect">
            <a:avLst/>
          </a:prstGeom>
        </p:spPr>
      </p:pic>
      <p:pic>
        <p:nvPicPr>
          <p:cNvPr id="42" name="Picture 8" descr="https://tse2.mm.bing.net/th?id=OIP.CuTSG7B6W-eZcFuh88rLDQHaIZ&amp;pid=Api&amp;P=0&amp;w=300&amp;h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671935"/>
            <a:ext cx="762000" cy="862642"/>
          </a:xfrm>
          <a:prstGeom prst="rect">
            <a:avLst/>
          </a:prstGeom>
          <a:noFill/>
        </p:spPr>
      </p:pic>
      <p:sp>
        <p:nvSpPr>
          <p:cNvPr id="45" name="Rectangle 44"/>
          <p:cNvSpPr/>
          <p:nvPr/>
        </p:nvSpPr>
        <p:spPr>
          <a:xfrm>
            <a:off x="762000" y="1600200"/>
            <a:ext cx="3200400" cy="304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762000" y="41148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6764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956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76600" y="1524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b="1" dirty="0" smtClean="0"/>
              <a:t>اختر الاجابة الصحيحة :</a:t>
            </a:r>
          </a:p>
          <a:p>
            <a:pPr algn="r"/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5715000" y="1600200"/>
            <a:ext cx="3200400" cy="304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715000" y="41148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5532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8486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رقم 1"/>
          <p:cNvSpPr/>
          <p:nvPr/>
        </p:nvSpPr>
        <p:spPr>
          <a:xfrm>
            <a:off x="8229600" y="4114800"/>
            <a:ext cx="53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0" name="رقم 2"/>
          <p:cNvSpPr/>
          <p:nvPr/>
        </p:nvSpPr>
        <p:spPr>
          <a:xfrm>
            <a:off x="7010400" y="4186535"/>
            <a:ext cx="53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1" name="رقم 3"/>
          <p:cNvSpPr/>
          <p:nvPr/>
        </p:nvSpPr>
        <p:spPr>
          <a:xfrm>
            <a:off x="6019800" y="4191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pic>
        <p:nvPicPr>
          <p:cNvPr id="14340" name="Picture 4" descr="https://tse1.mm.bing.net/th?id=OIP.rcEQnqVFe9ojpSPpzwTwwAHaHa&amp;pid=Api&amp;P=0&amp;w=300&amp;h=300"/>
          <p:cNvPicPr>
            <a:picLocks noChangeAspect="1" noChangeArrowheads="1"/>
          </p:cNvPicPr>
          <p:nvPr/>
        </p:nvPicPr>
        <p:blipFill>
          <a:blip r:embed="rId6" cstate="print"/>
          <a:srcRect l="2667" t="8000" r="4000" b="1333"/>
          <a:stretch>
            <a:fillRect/>
          </a:stretch>
        </p:blipFill>
        <p:spPr bwMode="auto">
          <a:xfrm>
            <a:off x="8077200" y="4876800"/>
            <a:ext cx="627530" cy="609600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3505200" y="4267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6" name="4"/>
          <p:cNvSpPr txBox="1"/>
          <p:nvPr/>
        </p:nvSpPr>
        <p:spPr>
          <a:xfrm>
            <a:off x="3276600" y="4186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8" name="5"/>
          <p:cNvSpPr txBox="1"/>
          <p:nvPr/>
        </p:nvSpPr>
        <p:spPr>
          <a:xfrm>
            <a:off x="2133600" y="4191000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69" name="6"/>
          <p:cNvSpPr txBox="1"/>
          <p:nvPr/>
        </p:nvSpPr>
        <p:spPr>
          <a:xfrm>
            <a:off x="914400" y="4186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pic>
        <p:nvPicPr>
          <p:cNvPr id="55" name="أحسنت (1).WAV">
            <a:hlinkClick r:id="" action="ppaction://media"/>
          </p:cNvPr>
          <p:cNvPicPr>
            <a:picLocks noRot="1" noChangeAspect="1"/>
          </p:cNvPicPr>
          <p:nvPr>
            <a:wavAudioFile r:embed="rId2" name="أحسنت (1).WAV"/>
          </p:nvPr>
        </p:nvPicPr>
        <p:blipFill>
          <a:blip r:embed="rId7" cstate="print"/>
          <a:stretch>
            <a:fillRect/>
          </a:stretch>
        </p:blipFill>
        <p:spPr>
          <a:xfrm>
            <a:off x="5410200" y="5486400"/>
            <a:ext cx="304800" cy="304800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2819400" y="5257800"/>
            <a:ext cx="350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" descr="https://tse1.mm.bing.net/th?id=OIP.rcEQnqVFe9ojpSPpzwTwwAHaHa&amp;pid=Api&amp;P=0&amp;w=300&amp;h=300"/>
          <p:cNvPicPr>
            <a:picLocks noChangeAspect="1" noChangeArrowheads="1"/>
          </p:cNvPicPr>
          <p:nvPr/>
        </p:nvPicPr>
        <p:blipFill>
          <a:blip r:embed="rId6" cstate="print"/>
          <a:srcRect l="2667" t="8000" r="4000" b="1333"/>
          <a:stretch>
            <a:fillRect/>
          </a:stretch>
        </p:blipFill>
        <p:spPr bwMode="auto">
          <a:xfrm>
            <a:off x="3124200" y="4876800"/>
            <a:ext cx="627530" cy="609600"/>
          </a:xfrm>
          <a:prstGeom prst="rect">
            <a:avLst/>
          </a:prstGeom>
          <a:noFill/>
        </p:spPr>
      </p:pic>
      <p:pic>
        <p:nvPicPr>
          <p:cNvPr id="39" name="Picture 38" descr="download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5000" y="1752600"/>
            <a:ext cx="914400" cy="914400"/>
          </a:xfrm>
          <a:prstGeom prst="rect">
            <a:avLst/>
          </a:prstGeom>
        </p:spPr>
      </p:pic>
      <p:pic>
        <p:nvPicPr>
          <p:cNvPr id="48" name="Picture 47" descr="download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4400" y="1752600"/>
            <a:ext cx="914400" cy="914400"/>
          </a:xfrm>
          <a:prstGeom prst="rect">
            <a:avLst/>
          </a:prstGeom>
        </p:spPr>
      </p:pic>
      <p:pic>
        <p:nvPicPr>
          <p:cNvPr id="56" name="Picture 55" descr="download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600" y="1752600"/>
            <a:ext cx="914400" cy="914400"/>
          </a:xfrm>
          <a:prstGeom prst="rect">
            <a:avLst/>
          </a:prstGeom>
        </p:spPr>
      </p:pic>
      <p:pic>
        <p:nvPicPr>
          <p:cNvPr id="58" name="Picture 57" descr="download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19200" y="2895600"/>
            <a:ext cx="914400" cy="914400"/>
          </a:xfrm>
          <a:prstGeom prst="rect">
            <a:avLst/>
          </a:prstGeom>
        </p:spPr>
      </p:pic>
      <p:pic>
        <p:nvPicPr>
          <p:cNvPr id="62" name="Picture 61" descr="download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8400" y="2895600"/>
            <a:ext cx="914400" cy="914400"/>
          </a:xfrm>
          <a:prstGeom prst="rect">
            <a:avLst/>
          </a:prstGeom>
        </p:spPr>
      </p:pic>
      <p:pic>
        <p:nvPicPr>
          <p:cNvPr id="72" name="Picture 71" descr="download (2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2400" y="1752600"/>
            <a:ext cx="833437" cy="982409"/>
          </a:xfrm>
          <a:prstGeom prst="rect">
            <a:avLst/>
          </a:prstGeom>
        </p:spPr>
      </p:pic>
      <p:pic>
        <p:nvPicPr>
          <p:cNvPr id="73" name="Picture 72" descr="download (2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4200" y="2895600"/>
            <a:ext cx="833437" cy="982409"/>
          </a:xfrm>
          <a:prstGeom prst="rect">
            <a:avLst/>
          </a:prstGeom>
        </p:spPr>
      </p:pic>
      <p:pic>
        <p:nvPicPr>
          <p:cNvPr id="74" name="Picture 73" descr="download (2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9800" y="1752600"/>
            <a:ext cx="833437" cy="9824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"/>
                </p:tgtEl>
              </p:cMediaNode>
            </p:audio>
            <p:audio>
              <p:cMediaNode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267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267" fill="hold"/>
                                        <p:tgtEl>
                                          <p:spTgt spid="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80</Words>
  <Application>Microsoft Office PowerPoint</Application>
  <PresentationFormat>On-screen Show (4:3)</PresentationFormat>
  <Paragraphs>58</Paragraphs>
  <Slides>12</Slides>
  <Notes>1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8 العدد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الاسم : يارا ميشيل السوري الرقم الجامعي : 201710595  برمجية تعليمية :رياضيات</dc:title>
  <dc:creator>Lenovo</dc:creator>
  <cp:lastModifiedBy>THINK PAD</cp:lastModifiedBy>
  <cp:revision>148</cp:revision>
  <dcterms:created xsi:type="dcterms:W3CDTF">2006-08-16T00:00:00Z</dcterms:created>
  <dcterms:modified xsi:type="dcterms:W3CDTF">2020-11-25T20:07:44Z</dcterms:modified>
</cp:coreProperties>
</file>