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65" r:id="rId4"/>
    <p:sldId id="267" r:id="rId5"/>
    <p:sldId id="285" r:id="rId6"/>
    <p:sldId id="268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8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6E31-2EB3-46BC-9120-CEB6BEF319F8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ECE4-1293-45E7-861F-5FA23AC1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619741" y="605307"/>
            <a:ext cx="4726547" cy="311668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0" b="1" dirty="0" smtClean="0">
                <a:solidFill>
                  <a:srgbClr val="FF0000"/>
                </a:solidFill>
              </a:rPr>
              <a:t>ل</a:t>
            </a:r>
            <a:endParaRPr lang="en-US" sz="25000" b="1" dirty="0">
              <a:solidFill>
                <a:srgbClr val="FF0000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925132" y="2921358"/>
            <a:ext cx="4726547" cy="311668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0" dirty="0" smtClean="0">
                <a:solidFill>
                  <a:srgbClr val="FF0000"/>
                </a:solidFill>
              </a:rPr>
              <a:t>لـ</a:t>
            </a:r>
            <a:endParaRPr lang="en-US" sz="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1100" dirty="0" smtClean="0">
                <a:solidFill>
                  <a:srgbClr val="FF0000"/>
                </a:solidFill>
              </a:rPr>
              <a:t>لَ</a:t>
            </a:r>
            <a:r>
              <a:rPr lang="ar-JO" sz="11100" dirty="0" smtClean="0"/>
              <a:t>يمون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67" y="1600201"/>
            <a:ext cx="45440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حم</a:t>
            </a:r>
            <a:endParaRPr lang="en-US" sz="10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80539"/>
            <a:ext cx="4121042" cy="412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3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بؤة</a:t>
            </a:r>
            <a:endParaRPr lang="en-US" sz="10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981200"/>
            <a:ext cx="4343519" cy="389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4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يل</a:t>
            </a:r>
            <a:endParaRPr lang="en-US" sz="10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134815"/>
            <a:ext cx="5416521" cy="36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1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وز</a:t>
            </a:r>
            <a:endParaRPr lang="en-US" sz="10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4456318" cy="404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6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ل</a:t>
            </a:r>
            <a:r>
              <a:rPr lang="ar-JO" sz="10000" b="1" dirty="0"/>
              <a:t>وبيا</a:t>
            </a:r>
            <a:endParaRPr lang="en-US" sz="10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48788"/>
            <a:ext cx="4611786" cy="34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8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لُ</a:t>
            </a:r>
            <a:r>
              <a:rPr lang="ar-JO" sz="10000" b="1" dirty="0" smtClean="0"/>
              <a:t>ؤلؤ</a:t>
            </a:r>
            <a:endParaRPr lang="en-US" sz="10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74444"/>
            <a:ext cx="3605918" cy="39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7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بن</a:t>
            </a:r>
            <a:endParaRPr lang="en-US" sz="10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70" y="1958016"/>
            <a:ext cx="7620660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2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</a:t>
            </a:r>
            <a:r>
              <a:rPr lang="ar-JO" sz="10000" b="1" dirty="0" smtClean="0"/>
              <a:t>بنة</a:t>
            </a:r>
            <a:endParaRPr lang="en-US" sz="10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3514430" cy="351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4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لِـ</a:t>
            </a:r>
            <a:r>
              <a:rPr lang="ar-JO" sz="10000" b="1" dirty="0" smtClean="0"/>
              <a:t>سان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420" y="2633517"/>
            <a:ext cx="4816698" cy="40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39" y="569845"/>
            <a:ext cx="10515600" cy="6858000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 smtClean="0"/>
              <a:t>لبيب       </a:t>
            </a:r>
            <a:r>
              <a:rPr lang="ar-JO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لاما</a:t>
            </a:r>
            <a:br>
              <a:rPr lang="ar-JO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JO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زلاجة      برتقال </a:t>
            </a:r>
            <a:br>
              <a:rPr lang="ar-JO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JO" sz="10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4257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لَـ</a:t>
            </a:r>
            <a:r>
              <a:rPr lang="ar-JO" sz="10000" b="1" dirty="0" smtClean="0">
                <a:solidFill>
                  <a:schemeClr val="bg2">
                    <a:lumMod val="10000"/>
                  </a:schemeClr>
                </a:solidFill>
              </a:rPr>
              <a:t>وح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99" b="8624"/>
          <a:stretch/>
        </p:blipFill>
        <p:spPr>
          <a:xfrm>
            <a:off x="3168203" y="2256924"/>
            <a:ext cx="6220495" cy="4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8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لُ</a:t>
            </a:r>
            <a:r>
              <a:rPr lang="ar-JO" sz="10000" b="1" dirty="0" smtClean="0"/>
              <a:t>عبة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568" y="1798234"/>
            <a:ext cx="3607728" cy="45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65261"/>
            <a:ext cx="11758411" cy="63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9542" r="3427" b="10758"/>
          <a:stretch/>
        </p:blipFill>
        <p:spPr>
          <a:xfrm>
            <a:off x="515154" y="519769"/>
            <a:ext cx="11101589" cy="59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365125"/>
            <a:ext cx="11193780" cy="5178425"/>
          </a:xfrm>
        </p:spPr>
        <p:txBody>
          <a:bodyPr>
            <a:normAutofit/>
          </a:bodyPr>
          <a:lstStyle/>
          <a:p>
            <a:pPr algn="ctr"/>
            <a:r>
              <a:rPr lang="ar-JO" sz="150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      لو        لي  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118206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9838" r="9117" b="13946"/>
          <a:stretch/>
        </p:blipFill>
        <p:spPr>
          <a:xfrm>
            <a:off x="437882" y="566670"/>
            <a:ext cx="11230377" cy="59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57079"/>
            <a:ext cx="11449318" cy="6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-154545"/>
            <a:ext cx="8474299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80702"/>
          </a:xfrm>
        </p:spPr>
        <p:txBody>
          <a:bodyPr>
            <a:noAutofit/>
          </a:bodyPr>
          <a:lstStyle/>
          <a:p>
            <a:r>
              <a:rPr lang="ar-JO" sz="10000" b="1" dirty="0" smtClean="0"/>
              <a:t>كلمات تبدأ بحرف اللام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136560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لبيب       لاما  زلاجة      برتقال                                       </vt:lpstr>
      <vt:lpstr>PowerPoint Presentation</vt:lpstr>
      <vt:lpstr>PowerPoint Presentation</vt:lpstr>
      <vt:lpstr>لا      لو        لي  </vt:lpstr>
      <vt:lpstr>PowerPoint Presentation</vt:lpstr>
      <vt:lpstr>PowerPoint Presentation</vt:lpstr>
      <vt:lpstr>PowerPoint Presentation</vt:lpstr>
      <vt:lpstr>كلمات تبدأ بحرف اللام </vt:lpstr>
      <vt:lpstr>لَيمون </vt:lpstr>
      <vt:lpstr>لَحم</vt:lpstr>
      <vt:lpstr>لَبؤة</vt:lpstr>
      <vt:lpstr>لَيل</vt:lpstr>
      <vt:lpstr>لَوز</vt:lpstr>
      <vt:lpstr>لوبيا</vt:lpstr>
      <vt:lpstr>لُؤلؤ</vt:lpstr>
      <vt:lpstr>لَبن</vt:lpstr>
      <vt:lpstr>لَبنة</vt:lpstr>
      <vt:lpstr>لِـسان</vt:lpstr>
      <vt:lpstr>لَـوح</vt:lpstr>
      <vt:lpstr>لُعبة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8</cp:revision>
  <dcterms:created xsi:type="dcterms:W3CDTF">2020-07-01T20:11:31Z</dcterms:created>
  <dcterms:modified xsi:type="dcterms:W3CDTF">2021-06-23T19:42:24Z</dcterms:modified>
</cp:coreProperties>
</file>