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741DDA-8B91-49F4-856E-93DB100EDBE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440EC3-D380-465C-8A19-CD773B6EEB41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ar-SA" dirty="0" smtClean="0"/>
            <a:t>تكوين علاقات سياسية </a:t>
          </a:r>
          <a:r>
            <a:rPr lang="ar-JO" smtClean="0"/>
            <a:t>م</a:t>
          </a:r>
          <a:r>
            <a:rPr lang="ar-SA" smtClean="0"/>
            <a:t>ع </a:t>
          </a:r>
          <a:r>
            <a:rPr lang="ar-SA" dirty="0" smtClean="0"/>
            <a:t>دول أخرى</a:t>
          </a:r>
          <a:endParaRPr lang="en-US" dirty="0"/>
        </a:p>
      </dgm:t>
    </dgm:pt>
    <dgm:pt modelId="{26FA3800-4443-4E6F-995F-1A5155047CCB}" type="parTrans" cxnId="{31C5F3FD-4868-42AD-922B-4B580E0B2966}">
      <dgm:prSet/>
      <dgm:spPr/>
      <dgm:t>
        <a:bodyPr/>
        <a:lstStyle/>
        <a:p>
          <a:endParaRPr lang="en-US"/>
        </a:p>
      </dgm:t>
    </dgm:pt>
    <dgm:pt modelId="{50957EA5-2C69-4429-A301-873BB86D5715}" type="sibTrans" cxnId="{31C5F3FD-4868-42AD-922B-4B580E0B2966}">
      <dgm:prSet/>
      <dgm:spPr/>
      <dgm:t>
        <a:bodyPr/>
        <a:lstStyle/>
        <a:p>
          <a:endParaRPr lang="en-US"/>
        </a:p>
      </dgm:t>
    </dgm:pt>
    <dgm:pt modelId="{807FC0A7-D2F9-4140-BA56-7A5715D4EBC4}">
      <dgm:prSet phldrT="[Text]"/>
      <dgm:spPr>
        <a:solidFill>
          <a:srgbClr val="00B050"/>
        </a:solidFill>
      </dgm:spPr>
      <dgm:t>
        <a:bodyPr/>
        <a:lstStyle/>
        <a:p>
          <a:r>
            <a:rPr lang="ar-SA" dirty="0" smtClean="0"/>
            <a:t>الانضمام للمعاهدات الدولية</a:t>
          </a:r>
          <a:endParaRPr lang="en-US" dirty="0"/>
        </a:p>
      </dgm:t>
    </dgm:pt>
    <dgm:pt modelId="{FFAC5765-328D-41B7-94E1-20A370E82255}" type="parTrans" cxnId="{B32B3ADC-D16E-445D-9A57-E60C9F7122D5}">
      <dgm:prSet/>
      <dgm:spPr/>
      <dgm:t>
        <a:bodyPr/>
        <a:lstStyle/>
        <a:p>
          <a:endParaRPr lang="en-US"/>
        </a:p>
      </dgm:t>
    </dgm:pt>
    <dgm:pt modelId="{AFC187B8-980C-4732-957F-F09A3EDF769B}" type="sibTrans" cxnId="{B32B3ADC-D16E-445D-9A57-E60C9F7122D5}">
      <dgm:prSet/>
      <dgm:spPr/>
      <dgm:t>
        <a:bodyPr/>
        <a:lstStyle/>
        <a:p>
          <a:endParaRPr lang="en-US"/>
        </a:p>
      </dgm:t>
    </dgm:pt>
    <dgm:pt modelId="{C0E6C04F-87B8-4A37-AA22-512A64FB4355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ar-SA" dirty="0" smtClean="0"/>
            <a:t>عقد اتفاقيات سلام</a:t>
          </a:r>
          <a:endParaRPr lang="en-US" dirty="0"/>
        </a:p>
      </dgm:t>
    </dgm:pt>
    <dgm:pt modelId="{AB7B13EB-02DF-4EE5-AD6C-D8B30C21E794}" type="parTrans" cxnId="{FDCBF383-F3C9-4E53-8288-EBBBDE10504C}">
      <dgm:prSet/>
      <dgm:spPr/>
      <dgm:t>
        <a:bodyPr/>
        <a:lstStyle/>
        <a:p>
          <a:endParaRPr lang="en-US"/>
        </a:p>
      </dgm:t>
    </dgm:pt>
    <dgm:pt modelId="{3D3843E0-6E15-4B27-B068-3B3A74AD3606}" type="sibTrans" cxnId="{FDCBF383-F3C9-4E53-8288-EBBBDE10504C}">
      <dgm:prSet/>
      <dgm:spPr/>
      <dgm:t>
        <a:bodyPr/>
        <a:lstStyle/>
        <a:p>
          <a:endParaRPr lang="en-US"/>
        </a:p>
      </dgm:t>
    </dgm:pt>
    <dgm:pt modelId="{D2B67118-8729-4CAA-A76A-D6F4AC70AFCE}">
      <dgm:prSet phldrT="[Text]"/>
      <dgm:spPr>
        <a:solidFill>
          <a:srgbClr val="92D050"/>
        </a:solidFill>
      </dgm:spPr>
      <dgm:t>
        <a:bodyPr/>
        <a:lstStyle/>
        <a:p>
          <a:r>
            <a:rPr lang="ar-SA" dirty="0" smtClean="0"/>
            <a:t>إعلان الحرب</a:t>
          </a:r>
          <a:endParaRPr lang="en-US" dirty="0"/>
        </a:p>
      </dgm:t>
    </dgm:pt>
    <dgm:pt modelId="{3615F334-9197-47EB-A2FA-05C03E4D5BE8}" type="parTrans" cxnId="{1A0E8903-3738-4634-81F0-FF33F0457C6B}">
      <dgm:prSet/>
      <dgm:spPr/>
      <dgm:t>
        <a:bodyPr/>
        <a:lstStyle/>
        <a:p>
          <a:endParaRPr lang="en-US"/>
        </a:p>
      </dgm:t>
    </dgm:pt>
    <dgm:pt modelId="{61E83BAE-EF65-4001-BBE3-9E967D2E7351}" type="sibTrans" cxnId="{1A0E8903-3738-4634-81F0-FF33F0457C6B}">
      <dgm:prSet/>
      <dgm:spPr/>
      <dgm:t>
        <a:bodyPr/>
        <a:lstStyle/>
        <a:p>
          <a:endParaRPr lang="en-US"/>
        </a:p>
      </dgm:t>
    </dgm:pt>
    <dgm:pt modelId="{F3B566AA-4891-4DFF-9346-74B3DE2D55B3}">
      <dgm:prSet phldrT="[Text]"/>
      <dgm:spPr>
        <a:solidFill>
          <a:srgbClr val="FFC000"/>
        </a:solidFill>
      </dgm:spPr>
      <dgm:t>
        <a:bodyPr/>
        <a:lstStyle/>
        <a:p>
          <a:r>
            <a:rPr lang="ar-SA" dirty="0" smtClean="0"/>
            <a:t>الجانب الخارجي</a:t>
          </a:r>
          <a:endParaRPr lang="en-US" dirty="0"/>
        </a:p>
      </dgm:t>
    </dgm:pt>
    <dgm:pt modelId="{1F8720D8-2AE6-4F6C-B425-4557E21AB6E7}" type="parTrans" cxnId="{BD9C090D-F725-4648-B75A-D6A1EDC26025}">
      <dgm:prSet/>
      <dgm:spPr/>
      <dgm:t>
        <a:bodyPr/>
        <a:lstStyle/>
        <a:p>
          <a:endParaRPr lang="en-US"/>
        </a:p>
      </dgm:t>
    </dgm:pt>
    <dgm:pt modelId="{75093B2E-88C4-4DB3-B40C-752E16475CA1}" type="sibTrans" cxnId="{BD9C090D-F725-4648-B75A-D6A1EDC26025}">
      <dgm:prSet/>
      <dgm:spPr/>
      <dgm:t>
        <a:bodyPr/>
        <a:lstStyle/>
        <a:p>
          <a:endParaRPr lang="en-US"/>
        </a:p>
      </dgm:t>
    </dgm:pt>
    <dgm:pt modelId="{DC5E6EDD-3509-4139-A599-C575538C70F0}" type="pres">
      <dgm:prSet presAssocID="{B3741DDA-8B91-49F4-856E-93DB100EDBE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EBF91C-955D-44D7-A83E-D4E34ADF9DBA}" type="pres">
      <dgm:prSet presAssocID="{2D440EC3-D380-465C-8A19-CD773B6EEB4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C2CADE-4B4C-4489-8316-7AA545E510FC}" type="pres">
      <dgm:prSet presAssocID="{50957EA5-2C69-4429-A301-873BB86D5715}" presName="sibTrans" presStyleCnt="0"/>
      <dgm:spPr/>
    </dgm:pt>
    <dgm:pt modelId="{CE261F4D-82DF-4D40-B973-3F8D3C663B46}" type="pres">
      <dgm:prSet presAssocID="{807FC0A7-D2F9-4140-BA56-7A5715D4EBC4}" presName="node" presStyleLbl="node1" presStyleIdx="1" presStyleCnt="5" custLinFactNeighborX="-935" custLinFactNeighborY="-23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5F5FA-CB9F-4FCC-A4CC-7D033CB55443}" type="pres">
      <dgm:prSet presAssocID="{AFC187B8-980C-4732-957F-F09A3EDF769B}" presName="sibTrans" presStyleCnt="0"/>
      <dgm:spPr/>
    </dgm:pt>
    <dgm:pt modelId="{20D36169-3DE8-44E2-B6FF-90C589B5EDDE}" type="pres">
      <dgm:prSet presAssocID="{C0E6C04F-87B8-4A37-AA22-512A64FB435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D45C98-69EE-4DB8-9310-DE57BFF2BA06}" type="pres">
      <dgm:prSet presAssocID="{3D3843E0-6E15-4B27-B068-3B3A74AD3606}" presName="sibTrans" presStyleCnt="0"/>
      <dgm:spPr/>
    </dgm:pt>
    <dgm:pt modelId="{1FEC7AFC-5565-4766-A234-3CA7B470CE44}" type="pres">
      <dgm:prSet presAssocID="{D2B67118-8729-4CAA-A76A-D6F4AC70AFCE}" presName="node" presStyleLbl="node1" presStyleIdx="3" presStyleCnt="5" custScaleX="1001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836D53-EACA-4C82-BA5E-AA00C2C16833}" type="pres">
      <dgm:prSet presAssocID="{61E83BAE-EF65-4001-BBE3-9E967D2E7351}" presName="sibTrans" presStyleCnt="0"/>
      <dgm:spPr/>
    </dgm:pt>
    <dgm:pt modelId="{5031613C-6DD2-47C9-BFCC-3E7958CB6069}" type="pres">
      <dgm:prSet presAssocID="{F3B566AA-4891-4DFF-9346-74B3DE2D55B3}" presName="node" presStyleLbl="node1" presStyleIdx="4" presStyleCnt="5" custScaleX="1474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321CDF-475D-4DEA-89A8-90CD4946A04B}" type="presOf" srcId="{807FC0A7-D2F9-4140-BA56-7A5715D4EBC4}" destId="{CE261F4D-82DF-4D40-B973-3F8D3C663B46}" srcOrd="0" destOrd="0" presId="urn:microsoft.com/office/officeart/2005/8/layout/default"/>
    <dgm:cxn modelId="{B32B3ADC-D16E-445D-9A57-E60C9F7122D5}" srcId="{B3741DDA-8B91-49F4-856E-93DB100EDBEB}" destId="{807FC0A7-D2F9-4140-BA56-7A5715D4EBC4}" srcOrd="1" destOrd="0" parTransId="{FFAC5765-328D-41B7-94E1-20A370E82255}" sibTransId="{AFC187B8-980C-4732-957F-F09A3EDF769B}"/>
    <dgm:cxn modelId="{1A0E8903-3738-4634-81F0-FF33F0457C6B}" srcId="{B3741DDA-8B91-49F4-856E-93DB100EDBEB}" destId="{D2B67118-8729-4CAA-A76A-D6F4AC70AFCE}" srcOrd="3" destOrd="0" parTransId="{3615F334-9197-47EB-A2FA-05C03E4D5BE8}" sibTransId="{61E83BAE-EF65-4001-BBE3-9E967D2E7351}"/>
    <dgm:cxn modelId="{BD9C090D-F725-4648-B75A-D6A1EDC26025}" srcId="{B3741DDA-8B91-49F4-856E-93DB100EDBEB}" destId="{F3B566AA-4891-4DFF-9346-74B3DE2D55B3}" srcOrd="4" destOrd="0" parTransId="{1F8720D8-2AE6-4F6C-B425-4557E21AB6E7}" sibTransId="{75093B2E-88C4-4DB3-B40C-752E16475CA1}"/>
    <dgm:cxn modelId="{41B55FFF-F5A9-421E-94B9-B4FE82FEF3D5}" type="presOf" srcId="{F3B566AA-4891-4DFF-9346-74B3DE2D55B3}" destId="{5031613C-6DD2-47C9-BFCC-3E7958CB6069}" srcOrd="0" destOrd="0" presId="urn:microsoft.com/office/officeart/2005/8/layout/default"/>
    <dgm:cxn modelId="{8BDD197B-3C73-40C3-A6BD-651D2EBEE780}" type="presOf" srcId="{2D440EC3-D380-465C-8A19-CD773B6EEB41}" destId="{49EBF91C-955D-44D7-A83E-D4E34ADF9DBA}" srcOrd="0" destOrd="0" presId="urn:microsoft.com/office/officeart/2005/8/layout/default"/>
    <dgm:cxn modelId="{FDCBF383-F3C9-4E53-8288-EBBBDE10504C}" srcId="{B3741DDA-8B91-49F4-856E-93DB100EDBEB}" destId="{C0E6C04F-87B8-4A37-AA22-512A64FB4355}" srcOrd="2" destOrd="0" parTransId="{AB7B13EB-02DF-4EE5-AD6C-D8B30C21E794}" sibTransId="{3D3843E0-6E15-4B27-B068-3B3A74AD3606}"/>
    <dgm:cxn modelId="{AEE0272D-9745-46AD-AC6C-64C847600093}" type="presOf" srcId="{C0E6C04F-87B8-4A37-AA22-512A64FB4355}" destId="{20D36169-3DE8-44E2-B6FF-90C589B5EDDE}" srcOrd="0" destOrd="0" presId="urn:microsoft.com/office/officeart/2005/8/layout/default"/>
    <dgm:cxn modelId="{31C5F3FD-4868-42AD-922B-4B580E0B2966}" srcId="{B3741DDA-8B91-49F4-856E-93DB100EDBEB}" destId="{2D440EC3-D380-465C-8A19-CD773B6EEB41}" srcOrd="0" destOrd="0" parTransId="{26FA3800-4443-4E6F-995F-1A5155047CCB}" sibTransId="{50957EA5-2C69-4429-A301-873BB86D5715}"/>
    <dgm:cxn modelId="{7B82F153-B4B3-406F-8119-B36510E1E148}" type="presOf" srcId="{B3741DDA-8B91-49F4-856E-93DB100EDBEB}" destId="{DC5E6EDD-3509-4139-A599-C575538C70F0}" srcOrd="0" destOrd="0" presId="urn:microsoft.com/office/officeart/2005/8/layout/default"/>
    <dgm:cxn modelId="{55417405-0380-4CF8-A9A2-6678F548FA05}" type="presOf" srcId="{D2B67118-8729-4CAA-A76A-D6F4AC70AFCE}" destId="{1FEC7AFC-5565-4766-A234-3CA7B470CE44}" srcOrd="0" destOrd="0" presId="urn:microsoft.com/office/officeart/2005/8/layout/default"/>
    <dgm:cxn modelId="{01698DA1-643D-4F8B-A698-AC7B050CF2E5}" type="presParOf" srcId="{DC5E6EDD-3509-4139-A599-C575538C70F0}" destId="{49EBF91C-955D-44D7-A83E-D4E34ADF9DBA}" srcOrd="0" destOrd="0" presId="urn:microsoft.com/office/officeart/2005/8/layout/default"/>
    <dgm:cxn modelId="{128BBEF3-4161-4B2C-A3E1-024102216855}" type="presParOf" srcId="{DC5E6EDD-3509-4139-A599-C575538C70F0}" destId="{4AC2CADE-4B4C-4489-8316-7AA545E510FC}" srcOrd="1" destOrd="0" presId="urn:microsoft.com/office/officeart/2005/8/layout/default"/>
    <dgm:cxn modelId="{37EB3505-5A8E-4560-B51F-347038988E9F}" type="presParOf" srcId="{DC5E6EDD-3509-4139-A599-C575538C70F0}" destId="{CE261F4D-82DF-4D40-B973-3F8D3C663B46}" srcOrd="2" destOrd="0" presId="urn:microsoft.com/office/officeart/2005/8/layout/default"/>
    <dgm:cxn modelId="{6A7C5247-0058-4A6C-A4AA-611CA25FDC9F}" type="presParOf" srcId="{DC5E6EDD-3509-4139-A599-C575538C70F0}" destId="{E845F5FA-CB9F-4FCC-A4CC-7D033CB55443}" srcOrd="3" destOrd="0" presId="urn:microsoft.com/office/officeart/2005/8/layout/default"/>
    <dgm:cxn modelId="{13E154C8-18F8-4BB5-94B6-5C89F69A6A78}" type="presParOf" srcId="{DC5E6EDD-3509-4139-A599-C575538C70F0}" destId="{20D36169-3DE8-44E2-B6FF-90C589B5EDDE}" srcOrd="4" destOrd="0" presId="urn:microsoft.com/office/officeart/2005/8/layout/default"/>
    <dgm:cxn modelId="{F685746A-2B99-41BC-B772-CF06D959C4ED}" type="presParOf" srcId="{DC5E6EDD-3509-4139-A599-C575538C70F0}" destId="{81D45C98-69EE-4DB8-9310-DE57BFF2BA06}" srcOrd="5" destOrd="0" presId="urn:microsoft.com/office/officeart/2005/8/layout/default"/>
    <dgm:cxn modelId="{1F91D530-21A2-4D63-9A19-C59D9235370E}" type="presParOf" srcId="{DC5E6EDD-3509-4139-A599-C575538C70F0}" destId="{1FEC7AFC-5565-4766-A234-3CA7B470CE44}" srcOrd="6" destOrd="0" presId="urn:microsoft.com/office/officeart/2005/8/layout/default"/>
    <dgm:cxn modelId="{E98B6D04-FD96-4EB0-848F-D3EC5003EA89}" type="presParOf" srcId="{DC5E6EDD-3509-4139-A599-C575538C70F0}" destId="{61836D53-EACA-4C82-BA5E-AA00C2C16833}" srcOrd="7" destOrd="0" presId="urn:microsoft.com/office/officeart/2005/8/layout/default"/>
    <dgm:cxn modelId="{22F36439-D5E1-43A3-9EF8-C3EF03A90A6E}" type="presParOf" srcId="{DC5E6EDD-3509-4139-A599-C575538C70F0}" destId="{5031613C-6DD2-47C9-BFCC-3E7958CB606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1D49CB-936A-4EC4-9873-28FE0265E97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245A1-E83D-405D-B06D-7914073B7B4D}">
      <dgm:prSet phldrT="[Text]"/>
      <dgm:spPr>
        <a:solidFill>
          <a:srgbClr val="7030A0"/>
        </a:solidFill>
      </dgm:spPr>
      <dgm:t>
        <a:bodyPr/>
        <a:lstStyle/>
        <a:p>
          <a:r>
            <a:rPr lang="ar-SA" dirty="0" smtClean="0"/>
            <a:t>حماية حقوق المواطنين</a:t>
          </a:r>
          <a:endParaRPr lang="en-US" dirty="0"/>
        </a:p>
      </dgm:t>
    </dgm:pt>
    <dgm:pt modelId="{C1867300-2BBD-4DA3-A386-BBD35AC5B460}" type="parTrans" cxnId="{E3AAF42E-27B2-438F-A99E-5B59CE6536A0}">
      <dgm:prSet/>
      <dgm:spPr/>
      <dgm:t>
        <a:bodyPr/>
        <a:lstStyle/>
        <a:p>
          <a:endParaRPr lang="en-US"/>
        </a:p>
      </dgm:t>
    </dgm:pt>
    <dgm:pt modelId="{BA597117-F1C6-4189-ABDF-95781AB200D9}" type="sibTrans" cxnId="{E3AAF42E-27B2-438F-A99E-5B59CE6536A0}">
      <dgm:prSet/>
      <dgm:spPr/>
      <dgm:t>
        <a:bodyPr/>
        <a:lstStyle/>
        <a:p>
          <a:endParaRPr lang="en-US"/>
        </a:p>
      </dgm:t>
    </dgm:pt>
    <dgm:pt modelId="{794E4558-827E-43BE-937E-9C1C46A3E0FA}">
      <dgm:prSet phldrT="[Text]"/>
      <dgm:spPr/>
      <dgm:t>
        <a:bodyPr/>
        <a:lstStyle/>
        <a:p>
          <a:r>
            <a:rPr lang="ar-SA" dirty="0" smtClean="0"/>
            <a:t>فرض الضرائب</a:t>
          </a:r>
          <a:endParaRPr lang="en-US" dirty="0"/>
        </a:p>
      </dgm:t>
    </dgm:pt>
    <dgm:pt modelId="{96B752BD-2832-4ABD-A5F3-251390A2372D}" type="parTrans" cxnId="{BE7F8B56-CBCD-4A52-B44E-1424835644CB}">
      <dgm:prSet/>
      <dgm:spPr/>
      <dgm:t>
        <a:bodyPr/>
        <a:lstStyle/>
        <a:p>
          <a:endParaRPr lang="en-US"/>
        </a:p>
      </dgm:t>
    </dgm:pt>
    <dgm:pt modelId="{51FC000F-6803-42E7-B58B-30EA2C869E2E}" type="sibTrans" cxnId="{BE7F8B56-CBCD-4A52-B44E-1424835644CB}">
      <dgm:prSet/>
      <dgm:spPr/>
      <dgm:t>
        <a:bodyPr/>
        <a:lstStyle/>
        <a:p>
          <a:endParaRPr lang="en-US"/>
        </a:p>
      </dgm:t>
    </dgm:pt>
    <dgm:pt modelId="{DE5863F0-C74E-4C4E-A11F-B152775FDF44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ar-SA" dirty="0" smtClean="0"/>
            <a:t>إصدار العملة</a:t>
          </a:r>
          <a:endParaRPr lang="en-US" dirty="0"/>
        </a:p>
      </dgm:t>
    </dgm:pt>
    <dgm:pt modelId="{F1EFA43E-3F1C-46F0-8E57-B6F7EA6684E0}" type="parTrans" cxnId="{FBB4D267-D1BA-41AE-B3C1-A3DF41861887}">
      <dgm:prSet/>
      <dgm:spPr/>
      <dgm:t>
        <a:bodyPr/>
        <a:lstStyle/>
        <a:p>
          <a:endParaRPr lang="en-US"/>
        </a:p>
      </dgm:t>
    </dgm:pt>
    <dgm:pt modelId="{67CA0F1A-FB16-4BE7-B5DE-FF009EEECBEF}" type="sibTrans" cxnId="{FBB4D267-D1BA-41AE-B3C1-A3DF41861887}">
      <dgm:prSet/>
      <dgm:spPr/>
      <dgm:t>
        <a:bodyPr/>
        <a:lstStyle/>
        <a:p>
          <a:endParaRPr lang="en-US"/>
        </a:p>
      </dgm:t>
    </dgm:pt>
    <dgm:pt modelId="{A92AE447-B351-488D-A639-4165C2CC448B}">
      <dgm:prSet phldrT="[Text]"/>
      <dgm:spPr>
        <a:solidFill>
          <a:srgbClr val="00B0F0"/>
        </a:solidFill>
      </dgm:spPr>
      <dgm:t>
        <a:bodyPr/>
        <a:lstStyle/>
        <a:p>
          <a:r>
            <a:rPr lang="ar-SA" dirty="0" smtClean="0"/>
            <a:t>وضع القوانين</a:t>
          </a:r>
          <a:endParaRPr lang="en-US" dirty="0"/>
        </a:p>
      </dgm:t>
    </dgm:pt>
    <dgm:pt modelId="{CC536D95-61FB-4ECE-9928-8A7CA1A3E839}" type="parTrans" cxnId="{45C5731B-9C82-4125-A843-58E5854739C5}">
      <dgm:prSet/>
      <dgm:spPr/>
      <dgm:t>
        <a:bodyPr/>
        <a:lstStyle/>
        <a:p>
          <a:endParaRPr lang="en-US"/>
        </a:p>
      </dgm:t>
    </dgm:pt>
    <dgm:pt modelId="{51BD8496-5D68-4896-B4DC-A374FFC0AE07}" type="sibTrans" cxnId="{45C5731B-9C82-4125-A843-58E5854739C5}">
      <dgm:prSet/>
      <dgm:spPr/>
      <dgm:t>
        <a:bodyPr/>
        <a:lstStyle/>
        <a:p>
          <a:endParaRPr lang="en-US"/>
        </a:p>
      </dgm:t>
    </dgm:pt>
    <dgm:pt modelId="{9CE46F7D-D8F4-491D-805A-908A68631411}">
      <dgm:prSet phldrT="[Text]"/>
      <dgm:spPr>
        <a:solidFill>
          <a:srgbClr val="C00000"/>
        </a:solidFill>
      </dgm:spPr>
      <dgm:t>
        <a:bodyPr/>
        <a:lstStyle/>
        <a:p>
          <a:r>
            <a:rPr lang="ar-SA" dirty="0" smtClean="0"/>
            <a:t>الجانب الداخلي</a:t>
          </a:r>
          <a:endParaRPr lang="en-US" dirty="0"/>
        </a:p>
      </dgm:t>
    </dgm:pt>
    <dgm:pt modelId="{2A20F1E7-4175-46DE-9901-7CA2FCFA6F4A}" type="parTrans" cxnId="{B26599D0-44A6-4FED-A62B-52632AAB04C0}">
      <dgm:prSet/>
      <dgm:spPr/>
      <dgm:t>
        <a:bodyPr/>
        <a:lstStyle/>
        <a:p>
          <a:endParaRPr lang="en-US"/>
        </a:p>
      </dgm:t>
    </dgm:pt>
    <dgm:pt modelId="{8E6E3A47-26DE-48C6-A07F-DFE623018F4C}" type="sibTrans" cxnId="{B26599D0-44A6-4FED-A62B-52632AAB04C0}">
      <dgm:prSet/>
      <dgm:spPr/>
      <dgm:t>
        <a:bodyPr/>
        <a:lstStyle/>
        <a:p>
          <a:endParaRPr lang="en-US"/>
        </a:p>
      </dgm:t>
    </dgm:pt>
    <dgm:pt modelId="{576C2FB5-4853-4FDD-B0FC-0E7B2418646D}" type="pres">
      <dgm:prSet presAssocID="{A41D49CB-936A-4EC4-9873-28FE0265E9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1D466B-96F8-40C7-9F31-E99F72108FBB}" type="pres">
      <dgm:prSet presAssocID="{B15245A1-E83D-405D-B06D-7914073B7B4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D29352-D0B7-4FF6-90F8-C5012DE4F5BC}" type="pres">
      <dgm:prSet presAssocID="{BA597117-F1C6-4189-ABDF-95781AB200D9}" presName="sibTrans" presStyleCnt="0"/>
      <dgm:spPr/>
    </dgm:pt>
    <dgm:pt modelId="{D9AFDF2D-BF7A-43C9-9782-2DD9A2C1A45E}" type="pres">
      <dgm:prSet presAssocID="{794E4558-827E-43BE-937E-9C1C46A3E0F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2987EA-196C-42FE-88AD-8466921BB5DF}" type="pres">
      <dgm:prSet presAssocID="{51FC000F-6803-42E7-B58B-30EA2C869E2E}" presName="sibTrans" presStyleCnt="0"/>
      <dgm:spPr/>
    </dgm:pt>
    <dgm:pt modelId="{7051A642-8A56-4814-B336-AB9CC88C021F}" type="pres">
      <dgm:prSet presAssocID="{DE5863F0-C74E-4C4E-A11F-B152775FDF4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141D6D-C609-45C1-95BB-2FFC2D8E738F}" type="pres">
      <dgm:prSet presAssocID="{67CA0F1A-FB16-4BE7-B5DE-FF009EEECBEF}" presName="sibTrans" presStyleCnt="0"/>
      <dgm:spPr/>
    </dgm:pt>
    <dgm:pt modelId="{3DD2B94C-2655-41DD-9FA7-EEAEF990B0AB}" type="pres">
      <dgm:prSet presAssocID="{A92AE447-B351-488D-A639-4165C2CC448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C5CB64-A0BD-4C6A-BF0C-A4E156C90A06}" type="pres">
      <dgm:prSet presAssocID="{51BD8496-5D68-4896-B4DC-A374FFC0AE07}" presName="sibTrans" presStyleCnt="0"/>
      <dgm:spPr/>
    </dgm:pt>
    <dgm:pt modelId="{5E6AB211-35F8-413D-B623-DF9B54D36E73}" type="pres">
      <dgm:prSet presAssocID="{9CE46F7D-D8F4-491D-805A-908A68631411}" presName="node" presStyleLbl="node1" presStyleIdx="4" presStyleCnt="5" custScaleX="1418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C1AF01-C9FF-4167-B23E-504BB19105D0}" type="presOf" srcId="{DE5863F0-C74E-4C4E-A11F-B152775FDF44}" destId="{7051A642-8A56-4814-B336-AB9CC88C021F}" srcOrd="0" destOrd="0" presId="urn:microsoft.com/office/officeart/2005/8/layout/default"/>
    <dgm:cxn modelId="{7AC6CEAB-A409-436D-AFC2-B2C0893360D6}" type="presOf" srcId="{A41D49CB-936A-4EC4-9873-28FE0265E97C}" destId="{576C2FB5-4853-4FDD-B0FC-0E7B2418646D}" srcOrd="0" destOrd="0" presId="urn:microsoft.com/office/officeart/2005/8/layout/default"/>
    <dgm:cxn modelId="{66AB612A-160F-44C4-9CE1-993A00271755}" type="presOf" srcId="{B15245A1-E83D-405D-B06D-7914073B7B4D}" destId="{FD1D466B-96F8-40C7-9F31-E99F72108FBB}" srcOrd="0" destOrd="0" presId="urn:microsoft.com/office/officeart/2005/8/layout/default"/>
    <dgm:cxn modelId="{21F0E3CB-9F03-44F6-AEB5-3FB4C59BCE1D}" type="presOf" srcId="{9CE46F7D-D8F4-491D-805A-908A68631411}" destId="{5E6AB211-35F8-413D-B623-DF9B54D36E73}" srcOrd="0" destOrd="0" presId="urn:microsoft.com/office/officeart/2005/8/layout/default"/>
    <dgm:cxn modelId="{45C5731B-9C82-4125-A843-58E5854739C5}" srcId="{A41D49CB-936A-4EC4-9873-28FE0265E97C}" destId="{A92AE447-B351-488D-A639-4165C2CC448B}" srcOrd="3" destOrd="0" parTransId="{CC536D95-61FB-4ECE-9928-8A7CA1A3E839}" sibTransId="{51BD8496-5D68-4896-B4DC-A374FFC0AE07}"/>
    <dgm:cxn modelId="{BE7F8B56-CBCD-4A52-B44E-1424835644CB}" srcId="{A41D49CB-936A-4EC4-9873-28FE0265E97C}" destId="{794E4558-827E-43BE-937E-9C1C46A3E0FA}" srcOrd="1" destOrd="0" parTransId="{96B752BD-2832-4ABD-A5F3-251390A2372D}" sibTransId="{51FC000F-6803-42E7-B58B-30EA2C869E2E}"/>
    <dgm:cxn modelId="{FBB4D267-D1BA-41AE-B3C1-A3DF41861887}" srcId="{A41D49CB-936A-4EC4-9873-28FE0265E97C}" destId="{DE5863F0-C74E-4C4E-A11F-B152775FDF44}" srcOrd="2" destOrd="0" parTransId="{F1EFA43E-3F1C-46F0-8E57-B6F7EA6684E0}" sibTransId="{67CA0F1A-FB16-4BE7-B5DE-FF009EEECBEF}"/>
    <dgm:cxn modelId="{B26599D0-44A6-4FED-A62B-52632AAB04C0}" srcId="{A41D49CB-936A-4EC4-9873-28FE0265E97C}" destId="{9CE46F7D-D8F4-491D-805A-908A68631411}" srcOrd="4" destOrd="0" parTransId="{2A20F1E7-4175-46DE-9901-7CA2FCFA6F4A}" sibTransId="{8E6E3A47-26DE-48C6-A07F-DFE623018F4C}"/>
    <dgm:cxn modelId="{E3AAF42E-27B2-438F-A99E-5B59CE6536A0}" srcId="{A41D49CB-936A-4EC4-9873-28FE0265E97C}" destId="{B15245A1-E83D-405D-B06D-7914073B7B4D}" srcOrd="0" destOrd="0" parTransId="{C1867300-2BBD-4DA3-A386-BBD35AC5B460}" sibTransId="{BA597117-F1C6-4189-ABDF-95781AB200D9}"/>
    <dgm:cxn modelId="{986258C5-26FF-4CCA-870C-E4B51E338E35}" type="presOf" srcId="{A92AE447-B351-488D-A639-4165C2CC448B}" destId="{3DD2B94C-2655-41DD-9FA7-EEAEF990B0AB}" srcOrd="0" destOrd="0" presId="urn:microsoft.com/office/officeart/2005/8/layout/default"/>
    <dgm:cxn modelId="{48C5C5BA-4503-4F49-896D-58B13594CD98}" type="presOf" srcId="{794E4558-827E-43BE-937E-9C1C46A3E0FA}" destId="{D9AFDF2D-BF7A-43C9-9782-2DD9A2C1A45E}" srcOrd="0" destOrd="0" presId="urn:microsoft.com/office/officeart/2005/8/layout/default"/>
    <dgm:cxn modelId="{C44DFA97-7DCF-4312-AE9B-15AFEAE3185C}" type="presParOf" srcId="{576C2FB5-4853-4FDD-B0FC-0E7B2418646D}" destId="{FD1D466B-96F8-40C7-9F31-E99F72108FBB}" srcOrd="0" destOrd="0" presId="urn:microsoft.com/office/officeart/2005/8/layout/default"/>
    <dgm:cxn modelId="{25E979C4-BD7C-4E50-9DEC-373F9FDEA8B0}" type="presParOf" srcId="{576C2FB5-4853-4FDD-B0FC-0E7B2418646D}" destId="{4BD29352-D0B7-4FF6-90F8-C5012DE4F5BC}" srcOrd="1" destOrd="0" presId="urn:microsoft.com/office/officeart/2005/8/layout/default"/>
    <dgm:cxn modelId="{C1FCF5A9-049E-4A88-BEEC-19286EA9BFC9}" type="presParOf" srcId="{576C2FB5-4853-4FDD-B0FC-0E7B2418646D}" destId="{D9AFDF2D-BF7A-43C9-9782-2DD9A2C1A45E}" srcOrd="2" destOrd="0" presId="urn:microsoft.com/office/officeart/2005/8/layout/default"/>
    <dgm:cxn modelId="{40DE0CE2-4358-47E8-8300-4B0FFEAF73CB}" type="presParOf" srcId="{576C2FB5-4853-4FDD-B0FC-0E7B2418646D}" destId="{992987EA-196C-42FE-88AD-8466921BB5DF}" srcOrd="3" destOrd="0" presId="urn:microsoft.com/office/officeart/2005/8/layout/default"/>
    <dgm:cxn modelId="{FB840428-DB93-4A11-933A-2FDC4F5962E7}" type="presParOf" srcId="{576C2FB5-4853-4FDD-B0FC-0E7B2418646D}" destId="{7051A642-8A56-4814-B336-AB9CC88C021F}" srcOrd="4" destOrd="0" presId="urn:microsoft.com/office/officeart/2005/8/layout/default"/>
    <dgm:cxn modelId="{400C137A-A243-49E4-986F-CE0EB1AE96E6}" type="presParOf" srcId="{576C2FB5-4853-4FDD-B0FC-0E7B2418646D}" destId="{8A141D6D-C609-45C1-95BB-2FFC2D8E738F}" srcOrd="5" destOrd="0" presId="urn:microsoft.com/office/officeart/2005/8/layout/default"/>
    <dgm:cxn modelId="{C1860231-E4CA-45BC-BAE7-778EF693C575}" type="presParOf" srcId="{576C2FB5-4853-4FDD-B0FC-0E7B2418646D}" destId="{3DD2B94C-2655-41DD-9FA7-EEAEF990B0AB}" srcOrd="6" destOrd="0" presId="urn:microsoft.com/office/officeart/2005/8/layout/default"/>
    <dgm:cxn modelId="{7508F93F-61D9-4431-9373-F7F33CC778DB}" type="presParOf" srcId="{576C2FB5-4853-4FDD-B0FC-0E7B2418646D}" destId="{A5C5CB64-A0BD-4C6A-BF0C-A4E156C90A06}" srcOrd="7" destOrd="0" presId="urn:microsoft.com/office/officeart/2005/8/layout/default"/>
    <dgm:cxn modelId="{D342F15D-D37F-406A-9225-62D37D05A61B}" type="presParOf" srcId="{576C2FB5-4853-4FDD-B0FC-0E7B2418646D}" destId="{5E6AB211-35F8-413D-B623-DF9B54D36E7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BF91C-955D-44D7-A83E-D4E34ADF9DBA}">
      <dsp:nvSpPr>
        <dsp:cNvPr id="0" name=""/>
        <dsp:cNvSpPr/>
      </dsp:nvSpPr>
      <dsp:spPr>
        <a:xfrm>
          <a:off x="315634" y="366"/>
          <a:ext cx="1967771" cy="118066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تكوين علاقات سياسية </a:t>
          </a:r>
          <a:r>
            <a:rPr lang="ar-JO" sz="2400" kern="1200" smtClean="0"/>
            <a:t>م</a:t>
          </a:r>
          <a:r>
            <a:rPr lang="ar-SA" sz="2400" kern="1200" smtClean="0"/>
            <a:t>ع </a:t>
          </a:r>
          <a:r>
            <a:rPr lang="ar-SA" sz="2400" kern="1200" dirty="0" smtClean="0"/>
            <a:t>دول أخرى</a:t>
          </a:r>
          <a:endParaRPr lang="en-US" sz="2400" kern="1200" dirty="0"/>
        </a:p>
      </dsp:txBody>
      <dsp:txXfrm>
        <a:off x="315634" y="366"/>
        <a:ext cx="1967771" cy="1180662"/>
      </dsp:txXfrm>
    </dsp:sp>
    <dsp:sp modelId="{CE261F4D-82DF-4D40-B973-3F8D3C663B46}">
      <dsp:nvSpPr>
        <dsp:cNvPr id="0" name=""/>
        <dsp:cNvSpPr/>
      </dsp:nvSpPr>
      <dsp:spPr>
        <a:xfrm>
          <a:off x="2461783" y="0"/>
          <a:ext cx="1967771" cy="118066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الانضمام للمعاهدات الدولية</a:t>
          </a:r>
          <a:endParaRPr lang="en-US" sz="2400" kern="1200" dirty="0"/>
        </a:p>
      </dsp:txBody>
      <dsp:txXfrm>
        <a:off x="2461783" y="0"/>
        <a:ext cx="1967771" cy="1180662"/>
      </dsp:txXfrm>
    </dsp:sp>
    <dsp:sp modelId="{20D36169-3DE8-44E2-B6FF-90C589B5EDDE}">
      <dsp:nvSpPr>
        <dsp:cNvPr id="0" name=""/>
        <dsp:cNvSpPr/>
      </dsp:nvSpPr>
      <dsp:spPr>
        <a:xfrm>
          <a:off x="314394" y="1377806"/>
          <a:ext cx="1967771" cy="1180662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عقد اتفاقيات سلام</a:t>
          </a:r>
          <a:endParaRPr lang="en-US" sz="2400" kern="1200" dirty="0"/>
        </a:p>
      </dsp:txBody>
      <dsp:txXfrm>
        <a:off x="314394" y="1377806"/>
        <a:ext cx="1967771" cy="1180662"/>
      </dsp:txXfrm>
    </dsp:sp>
    <dsp:sp modelId="{1FEC7AFC-5565-4766-A234-3CA7B470CE44}">
      <dsp:nvSpPr>
        <dsp:cNvPr id="0" name=""/>
        <dsp:cNvSpPr/>
      </dsp:nvSpPr>
      <dsp:spPr>
        <a:xfrm>
          <a:off x="2478942" y="1377806"/>
          <a:ext cx="1970250" cy="118066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إعلان الحرب</a:t>
          </a:r>
          <a:endParaRPr lang="en-US" sz="2400" kern="1200" dirty="0"/>
        </a:p>
      </dsp:txBody>
      <dsp:txXfrm>
        <a:off x="2478942" y="1377806"/>
        <a:ext cx="1970250" cy="1180662"/>
      </dsp:txXfrm>
    </dsp:sp>
    <dsp:sp modelId="{5031613C-6DD2-47C9-BFCC-3E7958CB6069}">
      <dsp:nvSpPr>
        <dsp:cNvPr id="0" name=""/>
        <dsp:cNvSpPr/>
      </dsp:nvSpPr>
      <dsp:spPr>
        <a:xfrm>
          <a:off x="930749" y="2755245"/>
          <a:ext cx="2902088" cy="1180662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الجانب الخارجي</a:t>
          </a:r>
          <a:endParaRPr lang="en-US" sz="2400" kern="1200" dirty="0"/>
        </a:p>
      </dsp:txBody>
      <dsp:txXfrm>
        <a:off x="930749" y="2755245"/>
        <a:ext cx="2902088" cy="11806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D466B-96F8-40C7-9F31-E99F72108FBB}">
      <dsp:nvSpPr>
        <dsp:cNvPr id="0" name=""/>
        <dsp:cNvSpPr/>
      </dsp:nvSpPr>
      <dsp:spPr>
        <a:xfrm>
          <a:off x="431108" y="2313"/>
          <a:ext cx="1874384" cy="112463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حماية حقوق المواطنين</a:t>
          </a:r>
          <a:endParaRPr lang="en-US" sz="3200" kern="1200" dirty="0"/>
        </a:p>
      </dsp:txBody>
      <dsp:txXfrm>
        <a:off x="431108" y="2313"/>
        <a:ext cx="1874384" cy="1124630"/>
      </dsp:txXfrm>
    </dsp:sp>
    <dsp:sp modelId="{D9AFDF2D-BF7A-43C9-9782-2DD9A2C1A45E}">
      <dsp:nvSpPr>
        <dsp:cNvPr id="0" name=""/>
        <dsp:cNvSpPr/>
      </dsp:nvSpPr>
      <dsp:spPr>
        <a:xfrm>
          <a:off x="2492931" y="2313"/>
          <a:ext cx="1874384" cy="11246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فرض الضرائب</a:t>
          </a:r>
          <a:endParaRPr lang="en-US" sz="3200" kern="1200" dirty="0"/>
        </a:p>
      </dsp:txBody>
      <dsp:txXfrm>
        <a:off x="2492931" y="2313"/>
        <a:ext cx="1874384" cy="1124630"/>
      </dsp:txXfrm>
    </dsp:sp>
    <dsp:sp modelId="{7051A642-8A56-4814-B336-AB9CC88C021F}">
      <dsp:nvSpPr>
        <dsp:cNvPr id="0" name=""/>
        <dsp:cNvSpPr/>
      </dsp:nvSpPr>
      <dsp:spPr>
        <a:xfrm>
          <a:off x="431108" y="1314382"/>
          <a:ext cx="1874384" cy="1124630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إصدار العملة</a:t>
          </a:r>
          <a:endParaRPr lang="en-US" sz="3200" kern="1200" dirty="0"/>
        </a:p>
      </dsp:txBody>
      <dsp:txXfrm>
        <a:off x="431108" y="1314382"/>
        <a:ext cx="1874384" cy="1124630"/>
      </dsp:txXfrm>
    </dsp:sp>
    <dsp:sp modelId="{3DD2B94C-2655-41DD-9FA7-EEAEF990B0AB}">
      <dsp:nvSpPr>
        <dsp:cNvPr id="0" name=""/>
        <dsp:cNvSpPr/>
      </dsp:nvSpPr>
      <dsp:spPr>
        <a:xfrm>
          <a:off x="2492931" y="1314382"/>
          <a:ext cx="1874384" cy="112463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وضع القوانين</a:t>
          </a:r>
          <a:endParaRPr lang="en-US" sz="3200" kern="1200" dirty="0"/>
        </a:p>
      </dsp:txBody>
      <dsp:txXfrm>
        <a:off x="2492931" y="1314382"/>
        <a:ext cx="1874384" cy="1124630"/>
      </dsp:txXfrm>
    </dsp:sp>
    <dsp:sp modelId="{5E6AB211-35F8-413D-B623-DF9B54D36E73}">
      <dsp:nvSpPr>
        <dsp:cNvPr id="0" name=""/>
        <dsp:cNvSpPr/>
      </dsp:nvSpPr>
      <dsp:spPr>
        <a:xfrm>
          <a:off x="1069729" y="2626451"/>
          <a:ext cx="2658964" cy="1124630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الجانب الداخلي</a:t>
          </a:r>
          <a:endParaRPr lang="en-US" sz="3200" kern="1200" dirty="0"/>
        </a:p>
      </dsp:txBody>
      <dsp:txXfrm>
        <a:off x="1069729" y="2626451"/>
        <a:ext cx="2658964" cy="1124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/>
              <a:t> </a:t>
            </a:r>
            <a:r>
              <a:rPr lang="ar-JO" dirty="0" smtClean="0"/>
              <a:t> سيادة </a:t>
            </a:r>
            <a:r>
              <a:rPr lang="ar-JO" smtClean="0"/>
              <a:t>الدولة وسيادة القانون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82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>
              <a:hlinkClick r:id="rId2" action="ppaction://hlinksldjump"/>
            </a:endParaRPr>
          </a:p>
          <a:p>
            <a:r>
              <a:rPr lang="ar-JO" dirty="0" smtClean="0">
                <a:hlinkClick r:id="rId2" action="ppaction://hlinksldjump"/>
              </a:rPr>
              <a:t>أولا </a:t>
            </a:r>
            <a:r>
              <a:rPr lang="ar-JO" dirty="0" smtClean="0"/>
              <a:t>: مفهوم السيادة وخصائصها</a:t>
            </a:r>
          </a:p>
          <a:p>
            <a:r>
              <a:rPr lang="ar-JO" dirty="0" smtClean="0">
                <a:hlinkClick r:id="" action="ppaction://noaction"/>
              </a:rPr>
              <a:t>ثانيا</a:t>
            </a:r>
            <a:r>
              <a:rPr lang="ar-JO" dirty="0" smtClean="0"/>
              <a:t> : مظاهر سيادة الدولة</a:t>
            </a:r>
          </a:p>
          <a:p>
            <a:r>
              <a:rPr lang="ar-JO" u="sng" dirty="0" smtClean="0">
                <a:solidFill>
                  <a:srgbClr val="0070C0"/>
                </a:solidFill>
              </a:rPr>
              <a:t>ثالثا: </a:t>
            </a:r>
            <a:r>
              <a:rPr lang="ar-JO" dirty="0" smtClean="0"/>
              <a:t>مبدأ سيادة القانون</a:t>
            </a:r>
          </a:p>
          <a:p>
            <a:endParaRPr lang="ar-JO" dirty="0" smtClean="0"/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09" y="243323"/>
            <a:ext cx="5477691" cy="193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مفهوم السيادة وخصائصها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سيادة الدولة</a:t>
            </a:r>
            <a:r>
              <a:rPr lang="ar-JO" dirty="0" smtClean="0">
                <a:solidFill>
                  <a:srgbClr val="0070C0"/>
                </a:solidFill>
              </a:rPr>
              <a:t>: (مرتبط بالدولة المستقلة) </a:t>
            </a:r>
          </a:p>
          <a:p>
            <a:pPr marL="0" indent="0" algn="r" rtl="1">
              <a:buNone/>
            </a:pPr>
            <a:r>
              <a:rPr lang="ar-JO" dirty="0" smtClean="0"/>
              <a:t>هي الدولة المستقلة القادرة على ممارسة مظاهر</a:t>
            </a:r>
          </a:p>
          <a:p>
            <a:pPr marL="0" indent="0" algn="r" rtl="1">
              <a:buNone/>
            </a:pPr>
            <a:r>
              <a:rPr lang="ar-JO" dirty="0" smtClean="0"/>
              <a:t>  </a:t>
            </a:r>
            <a:r>
              <a:rPr lang="ar-JO" dirty="0" smtClean="0">
                <a:solidFill>
                  <a:srgbClr val="0070C0"/>
                </a:solidFill>
              </a:rPr>
              <a:t>سيادتها على الصعيدين الداخلي والخارجي</a:t>
            </a:r>
            <a:r>
              <a:rPr lang="ar-JO" dirty="0" smtClean="0"/>
              <a:t>،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خصائص السيادة:</a:t>
            </a:r>
            <a:r>
              <a:rPr lang="ar-JO" dirty="0" smtClean="0"/>
              <a:t>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شاملة: </a:t>
            </a:r>
            <a:r>
              <a:rPr lang="ar-JO" dirty="0" smtClean="0"/>
              <a:t>تطبق القوانين على جميع المواطنين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مطلقة: </a:t>
            </a:r>
            <a:r>
              <a:rPr lang="ar-JO" dirty="0" smtClean="0"/>
              <a:t>لا يوجد سلطة أو هيئة أعلى من سيادة الدولة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دائمة: </a:t>
            </a:r>
            <a:r>
              <a:rPr lang="ar-JO" dirty="0" smtClean="0"/>
              <a:t>تدوم بدوام قيام الدولة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لا يمكن التنازل عنها: </a:t>
            </a:r>
            <a:r>
              <a:rPr lang="ar-JO" dirty="0" smtClean="0"/>
              <a:t>لا تستطيع الدولة التنازل عن السيادة، لأنها إذا تنازلت عنها السيادة تفقد كيانها          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00B050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1" y="1762942"/>
            <a:ext cx="4122420" cy="257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SA" dirty="0" smtClean="0"/>
              <a:t>مظاهر سيادة الدولة</a:t>
            </a:r>
            <a:endParaRPr lang="ar-J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785503"/>
              </p:ext>
            </p:extLst>
          </p:nvPr>
        </p:nvGraphicFramePr>
        <p:xfrm>
          <a:off x="418012" y="2412274"/>
          <a:ext cx="4763588" cy="393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0623388"/>
              </p:ext>
            </p:extLst>
          </p:nvPr>
        </p:nvGraphicFramePr>
        <p:xfrm>
          <a:off x="7036526" y="2503713"/>
          <a:ext cx="4798424" cy="3753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5644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سيادة القانون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سيادة القانون:</a:t>
            </a:r>
            <a:r>
              <a:rPr lang="ar-JO" dirty="0" smtClean="0"/>
              <a:t> تخضع سلطات الحكم والمواطنون جميعهم للقانون أي أن الجميع:</a:t>
            </a:r>
            <a:endParaRPr lang="ar-JO" dirty="0" smtClean="0">
              <a:solidFill>
                <a:srgbClr val="00B0F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أ- متساوون أمام القانون </a:t>
            </a:r>
            <a:r>
              <a:rPr lang="ar-JO" dirty="0" smtClean="0">
                <a:solidFill>
                  <a:srgbClr val="00B050"/>
                </a:solidFill>
              </a:rPr>
              <a:t>( في الحقوق والواجبات )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ب- عليهم الانصياع للقانون</a:t>
            </a:r>
            <a:r>
              <a:rPr lang="ar-JO" dirty="0" smtClean="0">
                <a:solidFill>
                  <a:srgbClr val="00B050"/>
                </a:solidFill>
              </a:rPr>
              <a:t>( الالتزام بجميع مواد الدستور)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ج- صلاحية فرض القانون من سلطات الحكم </a:t>
            </a:r>
            <a:r>
              <a:rPr lang="ar-JO" dirty="0" smtClean="0">
                <a:solidFill>
                  <a:srgbClr val="00B050"/>
                </a:solidFill>
              </a:rPr>
              <a:t>( التشريعية ، التنفيذية، القضائية وعلى رأسهم الملك)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تؤدي</a:t>
            </a:r>
            <a:r>
              <a:rPr lang="ar-JO" dirty="0">
                <a:solidFill>
                  <a:srgbClr val="FF0000"/>
                </a:solidFill>
              </a:rPr>
              <a:t> سيادة القانون </a:t>
            </a:r>
            <a:r>
              <a:rPr lang="ar-JO" dirty="0" smtClean="0">
                <a:solidFill>
                  <a:srgbClr val="FF0000"/>
                </a:solidFill>
              </a:rPr>
              <a:t>إلى </a:t>
            </a:r>
            <a:r>
              <a:rPr lang="ar-JO" dirty="0" smtClean="0">
                <a:solidFill>
                  <a:schemeClr val="tx1"/>
                </a:solidFill>
              </a:rPr>
              <a:t>تعزيز </a:t>
            </a:r>
            <a:r>
              <a:rPr lang="ar-JO" dirty="0">
                <a:solidFill>
                  <a:schemeClr val="tx1"/>
                </a:solidFill>
              </a:rPr>
              <a:t>الثقة المتبادلة بين الحكومة والمواطن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       ماذا</a:t>
            </a:r>
            <a:r>
              <a:rPr lang="ar-JO" dirty="0" smtClean="0"/>
              <a:t> يعني لك </a:t>
            </a:r>
            <a:r>
              <a:rPr lang="ar-JO" dirty="0" smtClean="0">
                <a:solidFill>
                  <a:srgbClr val="FF0000"/>
                </a:solidFill>
              </a:rPr>
              <a:t>مبدأ</a:t>
            </a:r>
            <a:r>
              <a:rPr lang="ar-JO" dirty="0" smtClean="0"/>
              <a:t> سيادة القانون؟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       تطبيق القوانين على جميع المواطنين لا تمييز بينهم في الحقوق والواجبات، وكل مواطن يأخذ حقه الذي منحه إياه القانون.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0137" y="4550659"/>
            <a:ext cx="975360" cy="723900"/>
          </a:xfrm>
          <a:prstGeom prst="rect">
            <a:avLst/>
          </a:prstGeom>
        </p:spPr>
      </p:pic>
      <p:sp>
        <p:nvSpPr>
          <p:cNvPr id="4" name="Explosion 1 3"/>
          <p:cNvSpPr/>
          <p:nvPr/>
        </p:nvSpPr>
        <p:spPr>
          <a:xfrm>
            <a:off x="1010194" y="2177142"/>
            <a:ext cx="2917372" cy="1079863"/>
          </a:xfrm>
          <a:prstGeom prst="irregularSeal1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مبدأ سيادة القانون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39047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217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 سيادة الدولة وسيادة القانون</vt:lpstr>
      <vt:lpstr>مفهوم السيادة وخصائصها </vt:lpstr>
      <vt:lpstr>مظاهر سيادة الدولة</vt:lpstr>
      <vt:lpstr>سيادة القانون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115</cp:revision>
  <dcterms:created xsi:type="dcterms:W3CDTF">2020-06-28T05:54:10Z</dcterms:created>
  <dcterms:modified xsi:type="dcterms:W3CDTF">2022-11-25T19:19:24Z</dcterms:modified>
</cp:coreProperties>
</file>