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70" r:id="rId5"/>
    <p:sldId id="268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0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63DA64-1FE1-4BE8-8359-76DA6C45E11A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D4556E-D5AA-4478-B094-847B160F4E78}">
      <dgm:prSet phldrT="[Text]"/>
      <dgm:spPr>
        <a:solidFill>
          <a:srgbClr val="FF0000"/>
        </a:solidFill>
      </dgm:spPr>
      <dgm:t>
        <a:bodyPr/>
        <a:lstStyle/>
        <a:p>
          <a:r>
            <a:rPr lang="ar-JO" dirty="0" smtClean="0"/>
            <a:t>الوسطية والاعتدال</a:t>
          </a:r>
          <a:endParaRPr lang="en-US" dirty="0"/>
        </a:p>
      </dgm:t>
    </dgm:pt>
    <dgm:pt modelId="{96B3CEA8-E0E3-4740-8C64-5CD3C993DC54}" type="parTrans" cxnId="{A52178D8-E101-481C-8D10-7CD9E2891292}">
      <dgm:prSet/>
      <dgm:spPr/>
      <dgm:t>
        <a:bodyPr/>
        <a:lstStyle/>
        <a:p>
          <a:endParaRPr lang="en-US"/>
        </a:p>
      </dgm:t>
    </dgm:pt>
    <dgm:pt modelId="{63516297-5275-4798-A746-88F240C68184}" type="sibTrans" cxnId="{A52178D8-E101-481C-8D10-7CD9E2891292}">
      <dgm:prSet/>
      <dgm:spPr/>
      <dgm:t>
        <a:bodyPr/>
        <a:lstStyle/>
        <a:p>
          <a:endParaRPr lang="en-US"/>
        </a:p>
      </dgm:t>
    </dgm:pt>
    <dgm:pt modelId="{7898A740-331D-4DAA-8D7C-A7D39D63958C}">
      <dgm:prSet phldrT="[Text]"/>
      <dgm:spPr>
        <a:solidFill>
          <a:srgbClr val="FFC000"/>
        </a:solidFill>
      </dgm:spPr>
      <dgm:t>
        <a:bodyPr/>
        <a:lstStyle/>
        <a:p>
          <a:r>
            <a:rPr lang="ar-JO" dirty="0" smtClean="0"/>
            <a:t>تحقيق الحياة الفضلى للمواطن</a:t>
          </a:r>
          <a:endParaRPr lang="en-US" dirty="0"/>
        </a:p>
      </dgm:t>
    </dgm:pt>
    <dgm:pt modelId="{E6AB8984-9F03-4C6F-B6F6-1C80CDC96F47}" type="parTrans" cxnId="{C7D0BFC3-72BC-40EF-8752-B74422DF39F1}">
      <dgm:prSet/>
      <dgm:spPr/>
      <dgm:t>
        <a:bodyPr/>
        <a:lstStyle/>
        <a:p>
          <a:endParaRPr lang="en-US"/>
        </a:p>
      </dgm:t>
    </dgm:pt>
    <dgm:pt modelId="{2CE69EE0-7689-4AEE-97C9-D57C6D83A5BA}" type="sibTrans" cxnId="{C7D0BFC3-72BC-40EF-8752-B74422DF39F1}">
      <dgm:prSet/>
      <dgm:spPr/>
      <dgm:t>
        <a:bodyPr/>
        <a:lstStyle/>
        <a:p>
          <a:endParaRPr lang="en-US"/>
        </a:p>
      </dgm:t>
    </dgm:pt>
    <dgm:pt modelId="{2E28CCA0-5E5E-4391-A22C-4A10C9B793EE}">
      <dgm:prSet phldrT="[Text]"/>
      <dgm:spPr>
        <a:solidFill>
          <a:srgbClr val="00B050"/>
        </a:solidFill>
      </dgm:spPr>
      <dgm:t>
        <a:bodyPr/>
        <a:lstStyle/>
        <a:p>
          <a:r>
            <a:rPr lang="ar-JO" dirty="0" smtClean="0"/>
            <a:t>خدمة الإسلام والعروبة</a:t>
          </a:r>
          <a:endParaRPr lang="en-US" dirty="0"/>
        </a:p>
      </dgm:t>
    </dgm:pt>
    <dgm:pt modelId="{10D21632-A424-40FE-81E8-6DB1B229E77F}" type="parTrans" cxnId="{F6787FD8-7023-4CB0-B5BC-7C9520C42754}">
      <dgm:prSet/>
      <dgm:spPr/>
      <dgm:t>
        <a:bodyPr/>
        <a:lstStyle/>
        <a:p>
          <a:endParaRPr lang="en-US"/>
        </a:p>
      </dgm:t>
    </dgm:pt>
    <dgm:pt modelId="{4B161569-DEF8-420C-A7DE-3618AABE0781}" type="sibTrans" cxnId="{F6787FD8-7023-4CB0-B5BC-7C9520C42754}">
      <dgm:prSet/>
      <dgm:spPr/>
      <dgm:t>
        <a:bodyPr/>
        <a:lstStyle/>
        <a:p>
          <a:endParaRPr lang="en-US"/>
        </a:p>
      </dgm:t>
    </dgm:pt>
    <dgm:pt modelId="{84B8ABB5-95AD-4BFE-BD16-D6B82E88DDD0}">
      <dgm:prSet phldrT="[Text]"/>
      <dgm:spPr>
        <a:solidFill>
          <a:srgbClr val="00B0F0"/>
        </a:solidFill>
      </dgm:spPr>
      <dgm:t>
        <a:bodyPr/>
        <a:lstStyle/>
        <a:p>
          <a:r>
            <a:rPr lang="ar-JO" dirty="0" smtClean="0"/>
            <a:t>العدل والتسامح</a:t>
          </a:r>
          <a:endParaRPr lang="en-US" dirty="0"/>
        </a:p>
      </dgm:t>
    </dgm:pt>
    <dgm:pt modelId="{0AD27B5A-4B52-46FE-A523-211548814ABE}" type="parTrans" cxnId="{BC7C2764-B5EF-41E2-9C51-1DBBFE26FBBF}">
      <dgm:prSet/>
      <dgm:spPr/>
      <dgm:t>
        <a:bodyPr/>
        <a:lstStyle/>
        <a:p>
          <a:endParaRPr lang="en-US"/>
        </a:p>
      </dgm:t>
    </dgm:pt>
    <dgm:pt modelId="{4E25C52E-51A9-467E-9542-FD1628A2A20E}" type="sibTrans" cxnId="{BC7C2764-B5EF-41E2-9C51-1DBBFE26FBBF}">
      <dgm:prSet/>
      <dgm:spPr/>
      <dgm:t>
        <a:bodyPr/>
        <a:lstStyle/>
        <a:p>
          <a:endParaRPr lang="en-US"/>
        </a:p>
      </dgm:t>
    </dgm:pt>
    <dgm:pt modelId="{4B07570A-9F32-4CE7-AFE7-68123201DE44}">
      <dgm:prSet phldrT="[Text]"/>
      <dgm:spPr>
        <a:solidFill>
          <a:srgbClr val="92D050"/>
        </a:solidFill>
      </dgm:spPr>
      <dgm:t>
        <a:bodyPr/>
        <a:lstStyle/>
        <a:p>
          <a:r>
            <a:rPr lang="ar-JO" dirty="0" smtClean="0"/>
            <a:t>المساواة واحترام حقوق الانسان</a:t>
          </a:r>
          <a:endParaRPr lang="en-US" dirty="0"/>
        </a:p>
      </dgm:t>
    </dgm:pt>
    <dgm:pt modelId="{2F431774-A841-49C4-B708-E35843B00ECC}" type="parTrans" cxnId="{38FC0C10-8301-495F-81B3-F5192818F444}">
      <dgm:prSet/>
      <dgm:spPr/>
      <dgm:t>
        <a:bodyPr/>
        <a:lstStyle/>
        <a:p>
          <a:endParaRPr lang="en-US"/>
        </a:p>
      </dgm:t>
    </dgm:pt>
    <dgm:pt modelId="{596ACA41-6072-4A62-92AB-59B724BA5E29}" type="sibTrans" cxnId="{38FC0C10-8301-495F-81B3-F5192818F444}">
      <dgm:prSet/>
      <dgm:spPr/>
      <dgm:t>
        <a:bodyPr/>
        <a:lstStyle/>
        <a:p>
          <a:endParaRPr lang="en-US"/>
        </a:p>
      </dgm:t>
    </dgm:pt>
    <dgm:pt modelId="{5B790009-FE04-488F-82DD-9971E06802AF}" type="pres">
      <dgm:prSet presAssocID="{0A63DA64-1FE1-4BE8-8359-76DA6C45E11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AAFC110-3BC0-498C-A473-3FAE93BBBAAF}" type="pres">
      <dgm:prSet presAssocID="{D0D4556E-D5AA-4478-B094-847B160F4E78}" presName="node" presStyleLbl="node1" presStyleIdx="0" presStyleCnt="5" custScaleX="178759" custRadScaleRad="994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797140-8B63-4F17-9F41-677B0F1EB7A9}" type="pres">
      <dgm:prSet presAssocID="{D0D4556E-D5AA-4478-B094-847B160F4E78}" presName="spNode" presStyleCnt="0"/>
      <dgm:spPr/>
    </dgm:pt>
    <dgm:pt modelId="{46EB1832-B809-4E8A-891F-DA3028AAD138}" type="pres">
      <dgm:prSet presAssocID="{63516297-5275-4798-A746-88F240C68184}" presName="sibTrans" presStyleLbl="sibTrans1D1" presStyleIdx="0" presStyleCnt="5"/>
      <dgm:spPr/>
      <dgm:t>
        <a:bodyPr/>
        <a:lstStyle/>
        <a:p>
          <a:endParaRPr lang="en-US"/>
        </a:p>
      </dgm:t>
    </dgm:pt>
    <dgm:pt modelId="{92CDB4F7-C146-407A-B989-DFB2BD83CBEE}" type="pres">
      <dgm:prSet presAssocID="{7898A740-331D-4DAA-8D7C-A7D39D63958C}" presName="node" presStyleLbl="node1" presStyleIdx="1" presStyleCnt="5" custScaleX="151353" custScaleY="1227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14D11D-2765-4710-AC13-14D6B960A871}" type="pres">
      <dgm:prSet presAssocID="{7898A740-331D-4DAA-8D7C-A7D39D63958C}" presName="spNode" presStyleCnt="0"/>
      <dgm:spPr/>
    </dgm:pt>
    <dgm:pt modelId="{10EC517C-003B-49EB-B88E-DE520A2F70E0}" type="pres">
      <dgm:prSet presAssocID="{2CE69EE0-7689-4AEE-97C9-D57C6D83A5BA}" presName="sibTrans" presStyleLbl="sibTrans1D1" presStyleIdx="1" presStyleCnt="5"/>
      <dgm:spPr/>
      <dgm:t>
        <a:bodyPr/>
        <a:lstStyle/>
        <a:p>
          <a:endParaRPr lang="en-US"/>
        </a:p>
      </dgm:t>
    </dgm:pt>
    <dgm:pt modelId="{B9A0F7FA-F773-418A-A128-B63C9EEA9D63}" type="pres">
      <dgm:prSet presAssocID="{2E28CCA0-5E5E-4391-A22C-4A10C9B793EE}" presName="node" presStyleLbl="node1" presStyleIdx="2" presStyleCnt="5" custScaleX="153531" custRadScaleRad="98457" custRadScaleInc="-223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C5A1D8-DA77-45EF-A694-4BED2380794A}" type="pres">
      <dgm:prSet presAssocID="{2E28CCA0-5E5E-4391-A22C-4A10C9B793EE}" presName="spNode" presStyleCnt="0"/>
      <dgm:spPr/>
    </dgm:pt>
    <dgm:pt modelId="{BDF8EDC5-4A7B-4ED3-B1FC-A809C95D5EF7}" type="pres">
      <dgm:prSet presAssocID="{4B161569-DEF8-420C-A7DE-3618AABE0781}" presName="sibTrans" presStyleLbl="sibTrans1D1" presStyleIdx="2" presStyleCnt="5"/>
      <dgm:spPr/>
      <dgm:t>
        <a:bodyPr/>
        <a:lstStyle/>
        <a:p>
          <a:endParaRPr lang="en-US"/>
        </a:p>
      </dgm:t>
    </dgm:pt>
    <dgm:pt modelId="{F80D24C3-D78B-4808-81A7-82CB8EA4F341}" type="pres">
      <dgm:prSet presAssocID="{84B8ABB5-95AD-4BFE-BD16-D6B82E88DDD0}" presName="node" presStyleLbl="node1" presStyleIdx="3" presStyleCnt="5" custScaleX="173587" custRadScaleRad="105138" custRadScaleInc="389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56A971-E711-4223-B079-462BE1350DE0}" type="pres">
      <dgm:prSet presAssocID="{84B8ABB5-95AD-4BFE-BD16-D6B82E88DDD0}" presName="spNode" presStyleCnt="0"/>
      <dgm:spPr/>
    </dgm:pt>
    <dgm:pt modelId="{D3E7F65F-CDB0-4BC4-ADC8-01D15D82C2A0}" type="pres">
      <dgm:prSet presAssocID="{4E25C52E-51A9-467E-9542-FD1628A2A20E}" presName="sibTrans" presStyleLbl="sibTrans1D1" presStyleIdx="3" presStyleCnt="5"/>
      <dgm:spPr/>
      <dgm:t>
        <a:bodyPr/>
        <a:lstStyle/>
        <a:p>
          <a:endParaRPr lang="en-US"/>
        </a:p>
      </dgm:t>
    </dgm:pt>
    <dgm:pt modelId="{B9C7E335-16C3-44D4-8F5B-C8871322B3C1}" type="pres">
      <dgm:prSet presAssocID="{4B07570A-9F32-4CE7-AFE7-68123201DE44}" presName="node" presStyleLbl="node1" presStyleIdx="4" presStyleCnt="5" custScaleX="180268" custScaleY="1272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AC0634-C71C-411B-8A9E-4EBE4246DEF6}" type="pres">
      <dgm:prSet presAssocID="{4B07570A-9F32-4CE7-AFE7-68123201DE44}" presName="spNode" presStyleCnt="0"/>
      <dgm:spPr/>
    </dgm:pt>
    <dgm:pt modelId="{9894C592-56ED-4268-A74B-62EFB1C06EEF}" type="pres">
      <dgm:prSet presAssocID="{596ACA41-6072-4A62-92AB-59B724BA5E29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C0BA362A-BB79-4C05-B9D8-236E11A79D33}" type="presOf" srcId="{596ACA41-6072-4A62-92AB-59B724BA5E29}" destId="{9894C592-56ED-4268-A74B-62EFB1C06EEF}" srcOrd="0" destOrd="0" presId="urn:microsoft.com/office/officeart/2005/8/layout/cycle6"/>
    <dgm:cxn modelId="{FEA73D46-88E7-4DF1-8F34-A55A1DE68ED2}" type="presOf" srcId="{7898A740-331D-4DAA-8D7C-A7D39D63958C}" destId="{92CDB4F7-C146-407A-B989-DFB2BD83CBEE}" srcOrd="0" destOrd="0" presId="urn:microsoft.com/office/officeart/2005/8/layout/cycle6"/>
    <dgm:cxn modelId="{BC7C2764-B5EF-41E2-9C51-1DBBFE26FBBF}" srcId="{0A63DA64-1FE1-4BE8-8359-76DA6C45E11A}" destId="{84B8ABB5-95AD-4BFE-BD16-D6B82E88DDD0}" srcOrd="3" destOrd="0" parTransId="{0AD27B5A-4B52-46FE-A523-211548814ABE}" sibTransId="{4E25C52E-51A9-467E-9542-FD1628A2A20E}"/>
    <dgm:cxn modelId="{72E71DB3-3F58-4226-887E-59307C8BFCAD}" type="presOf" srcId="{2CE69EE0-7689-4AEE-97C9-D57C6D83A5BA}" destId="{10EC517C-003B-49EB-B88E-DE520A2F70E0}" srcOrd="0" destOrd="0" presId="urn:microsoft.com/office/officeart/2005/8/layout/cycle6"/>
    <dgm:cxn modelId="{112B2AB6-21E7-4883-9B06-E594EE09A3F4}" type="presOf" srcId="{84B8ABB5-95AD-4BFE-BD16-D6B82E88DDD0}" destId="{F80D24C3-D78B-4808-81A7-82CB8EA4F341}" srcOrd="0" destOrd="0" presId="urn:microsoft.com/office/officeart/2005/8/layout/cycle6"/>
    <dgm:cxn modelId="{9C8A1D9D-4D5D-4AEB-AF0C-75FD37E2CE0B}" type="presOf" srcId="{0A63DA64-1FE1-4BE8-8359-76DA6C45E11A}" destId="{5B790009-FE04-488F-82DD-9971E06802AF}" srcOrd="0" destOrd="0" presId="urn:microsoft.com/office/officeart/2005/8/layout/cycle6"/>
    <dgm:cxn modelId="{CB31FC02-E896-4E97-8F52-25D710DF37A3}" type="presOf" srcId="{4B161569-DEF8-420C-A7DE-3618AABE0781}" destId="{BDF8EDC5-4A7B-4ED3-B1FC-A809C95D5EF7}" srcOrd="0" destOrd="0" presId="urn:microsoft.com/office/officeart/2005/8/layout/cycle6"/>
    <dgm:cxn modelId="{932A9BFA-AE2D-428E-A4A0-9782487428E0}" type="presOf" srcId="{2E28CCA0-5E5E-4391-A22C-4A10C9B793EE}" destId="{B9A0F7FA-F773-418A-A128-B63C9EEA9D63}" srcOrd="0" destOrd="0" presId="urn:microsoft.com/office/officeart/2005/8/layout/cycle6"/>
    <dgm:cxn modelId="{0AAA06EE-AFF4-4AA9-BB8E-3ADC00785209}" type="presOf" srcId="{4B07570A-9F32-4CE7-AFE7-68123201DE44}" destId="{B9C7E335-16C3-44D4-8F5B-C8871322B3C1}" srcOrd="0" destOrd="0" presId="urn:microsoft.com/office/officeart/2005/8/layout/cycle6"/>
    <dgm:cxn modelId="{F6787FD8-7023-4CB0-B5BC-7C9520C42754}" srcId="{0A63DA64-1FE1-4BE8-8359-76DA6C45E11A}" destId="{2E28CCA0-5E5E-4391-A22C-4A10C9B793EE}" srcOrd="2" destOrd="0" parTransId="{10D21632-A424-40FE-81E8-6DB1B229E77F}" sibTransId="{4B161569-DEF8-420C-A7DE-3618AABE0781}"/>
    <dgm:cxn modelId="{7861C37D-54C5-40EE-A885-BBEC23B0E437}" type="presOf" srcId="{63516297-5275-4798-A746-88F240C68184}" destId="{46EB1832-B809-4E8A-891F-DA3028AAD138}" srcOrd="0" destOrd="0" presId="urn:microsoft.com/office/officeart/2005/8/layout/cycle6"/>
    <dgm:cxn modelId="{28A11122-86C1-4DB5-8F4C-ACE05CDDA79D}" type="presOf" srcId="{D0D4556E-D5AA-4478-B094-847B160F4E78}" destId="{6AAFC110-3BC0-498C-A473-3FAE93BBBAAF}" srcOrd="0" destOrd="0" presId="urn:microsoft.com/office/officeart/2005/8/layout/cycle6"/>
    <dgm:cxn modelId="{A52178D8-E101-481C-8D10-7CD9E2891292}" srcId="{0A63DA64-1FE1-4BE8-8359-76DA6C45E11A}" destId="{D0D4556E-D5AA-4478-B094-847B160F4E78}" srcOrd="0" destOrd="0" parTransId="{96B3CEA8-E0E3-4740-8C64-5CD3C993DC54}" sibTransId="{63516297-5275-4798-A746-88F240C68184}"/>
    <dgm:cxn modelId="{38FC0C10-8301-495F-81B3-F5192818F444}" srcId="{0A63DA64-1FE1-4BE8-8359-76DA6C45E11A}" destId="{4B07570A-9F32-4CE7-AFE7-68123201DE44}" srcOrd="4" destOrd="0" parTransId="{2F431774-A841-49C4-B708-E35843B00ECC}" sibTransId="{596ACA41-6072-4A62-92AB-59B724BA5E29}"/>
    <dgm:cxn modelId="{444A969E-4A53-4748-8447-D643E174BDAC}" type="presOf" srcId="{4E25C52E-51A9-467E-9542-FD1628A2A20E}" destId="{D3E7F65F-CDB0-4BC4-ADC8-01D15D82C2A0}" srcOrd="0" destOrd="0" presId="urn:microsoft.com/office/officeart/2005/8/layout/cycle6"/>
    <dgm:cxn modelId="{C7D0BFC3-72BC-40EF-8752-B74422DF39F1}" srcId="{0A63DA64-1FE1-4BE8-8359-76DA6C45E11A}" destId="{7898A740-331D-4DAA-8D7C-A7D39D63958C}" srcOrd="1" destOrd="0" parTransId="{E6AB8984-9F03-4C6F-B6F6-1C80CDC96F47}" sibTransId="{2CE69EE0-7689-4AEE-97C9-D57C6D83A5BA}"/>
    <dgm:cxn modelId="{98410F65-86BD-4894-92AD-5CFF308B20B4}" type="presParOf" srcId="{5B790009-FE04-488F-82DD-9971E06802AF}" destId="{6AAFC110-3BC0-498C-A473-3FAE93BBBAAF}" srcOrd="0" destOrd="0" presId="urn:microsoft.com/office/officeart/2005/8/layout/cycle6"/>
    <dgm:cxn modelId="{82A7CA54-EE5B-4116-B29A-FD7B9DE5A6C1}" type="presParOf" srcId="{5B790009-FE04-488F-82DD-9971E06802AF}" destId="{39797140-8B63-4F17-9F41-677B0F1EB7A9}" srcOrd="1" destOrd="0" presId="urn:microsoft.com/office/officeart/2005/8/layout/cycle6"/>
    <dgm:cxn modelId="{47150965-6A1C-4CC2-AD05-620C717F2F79}" type="presParOf" srcId="{5B790009-FE04-488F-82DD-9971E06802AF}" destId="{46EB1832-B809-4E8A-891F-DA3028AAD138}" srcOrd="2" destOrd="0" presId="urn:microsoft.com/office/officeart/2005/8/layout/cycle6"/>
    <dgm:cxn modelId="{FE053B80-8ED7-4D60-9016-30F6EE5DE2E6}" type="presParOf" srcId="{5B790009-FE04-488F-82DD-9971E06802AF}" destId="{92CDB4F7-C146-407A-B989-DFB2BD83CBEE}" srcOrd="3" destOrd="0" presId="urn:microsoft.com/office/officeart/2005/8/layout/cycle6"/>
    <dgm:cxn modelId="{07622B03-4791-4F48-8B9A-DE43C7166B24}" type="presParOf" srcId="{5B790009-FE04-488F-82DD-9971E06802AF}" destId="{D014D11D-2765-4710-AC13-14D6B960A871}" srcOrd="4" destOrd="0" presId="urn:microsoft.com/office/officeart/2005/8/layout/cycle6"/>
    <dgm:cxn modelId="{EBFEF8FA-947E-4DA7-AC1E-30C34EE277D1}" type="presParOf" srcId="{5B790009-FE04-488F-82DD-9971E06802AF}" destId="{10EC517C-003B-49EB-B88E-DE520A2F70E0}" srcOrd="5" destOrd="0" presId="urn:microsoft.com/office/officeart/2005/8/layout/cycle6"/>
    <dgm:cxn modelId="{4D76C9FE-3C00-4A61-BF33-217B51018C6D}" type="presParOf" srcId="{5B790009-FE04-488F-82DD-9971E06802AF}" destId="{B9A0F7FA-F773-418A-A128-B63C9EEA9D63}" srcOrd="6" destOrd="0" presId="urn:microsoft.com/office/officeart/2005/8/layout/cycle6"/>
    <dgm:cxn modelId="{55DE83F1-760B-427C-AF99-E239A88EFD40}" type="presParOf" srcId="{5B790009-FE04-488F-82DD-9971E06802AF}" destId="{C9C5A1D8-DA77-45EF-A694-4BED2380794A}" srcOrd="7" destOrd="0" presId="urn:microsoft.com/office/officeart/2005/8/layout/cycle6"/>
    <dgm:cxn modelId="{E173EA49-DEE3-47FE-8F24-608A6720895D}" type="presParOf" srcId="{5B790009-FE04-488F-82DD-9971E06802AF}" destId="{BDF8EDC5-4A7B-4ED3-B1FC-A809C95D5EF7}" srcOrd="8" destOrd="0" presId="urn:microsoft.com/office/officeart/2005/8/layout/cycle6"/>
    <dgm:cxn modelId="{25D5FB44-AB17-463F-9B87-76BAC6C309BC}" type="presParOf" srcId="{5B790009-FE04-488F-82DD-9971E06802AF}" destId="{F80D24C3-D78B-4808-81A7-82CB8EA4F341}" srcOrd="9" destOrd="0" presId="urn:microsoft.com/office/officeart/2005/8/layout/cycle6"/>
    <dgm:cxn modelId="{24830A0F-823A-403A-823A-048DC406BFFF}" type="presParOf" srcId="{5B790009-FE04-488F-82DD-9971E06802AF}" destId="{7C56A971-E711-4223-B079-462BE1350DE0}" srcOrd="10" destOrd="0" presId="urn:microsoft.com/office/officeart/2005/8/layout/cycle6"/>
    <dgm:cxn modelId="{17DD480A-E1C6-4F88-941B-5500153ECA3E}" type="presParOf" srcId="{5B790009-FE04-488F-82DD-9971E06802AF}" destId="{D3E7F65F-CDB0-4BC4-ADC8-01D15D82C2A0}" srcOrd="11" destOrd="0" presId="urn:microsoft.com/office/officeart/2005/8/layout/cycle6"/>
    <dgm:cxn modelId="{9624898D-FB0D-4E88-9E6D-7F5596CCC211}" type="presParOf" srcId="{5B790009-FE04-488F-82DD-9971E06802AF}" destId="{B9C7E335-16C3-44D4-8F5B-C8871322B3C1}" srcOrd="12" destOrd="0" presId="urn:microsoft.com/office/officeart/2005/8/layout/cycle6"/>
    <dgm:cxn modelId="{5F837530-67D3-4EC9-8F72-9E9788F839F4}" type="presParOf" srcId="{5B790009-FE04-488F-82DD-9971E06802AF}" destId="{FBAC0634-C71C-411B-8A9E-4EBE4246DEF6}" srcOrd="13" destOrd="0" presId="urn:microsoft.com/office/officeart/2005/8/layout/cycle6"/>
    <dgm:cxn modelId="{0576363E-3E9A-4009-BF50-ED5F6C2567FB}" type="presParOf" srcId="{5B790009-FE04-488F-82DD-9971E06802AF}" destId="{9894C592-56ED-4268-A74B-62EFB1C06EEF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AFC110-3BC0-498C-A473-3FAE93BBBAAF}">
      <dsp:nvSpPr>
        <dsp:cNvPr id="0" name=""/>
        <dsp:cNvSpPr/>
      </dsp:nvSpPr>
      <dsp:spPr>
        <a:xfrm>
          <a:off x="2415704" y="8758"/>
          <a:ext cx="2035948" cy="740307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900" kern="1200" dirty="0" smtClean="0"/>
            <a:t>الوسطية والاعتدال</a:t>
          </a:r>
          <a:endParaRPr lang="en-US" sz="1900" kern="1200" dirty="0"/>
        </a:p>
      </dsp:txBody>
      <dsp:txXfrm>
        <a:off x="2451843" y="44897"/>
        <a:ext cx="1963670" cy="668029"/>
      </dsp:txXfrm>
    </dsp:sp>
    <dsp:sp modelId="{46EB1832-B809-4E8A-891F-DA3028AAD138}">
      <dsp:nvSpPr>
        <dsp:cNvPr id="0" name=""/>
        <dsp:cNvSpPr/>
      </dsp:nvSpPr>
      <dsp:spPr>
        <a:xfrm>
          <a:off x="1740427" y="557386"/>
          <a:ext cx="2957880" cy="2957880"/>
        </a:xfrm>
        <a:custGeom>
          <a:avLst/>
          <a:gdLst/>
          <a:ahLst/>
          <a:cxnLst/>
          <a:rect l="0" t="0" r="0" b="0"/>
          <a:pathLst>
            <a:path>
              <a:moveTo>
                <a:pt x="2209915" y="193273"/>
              </a:moveTo>
              <a:arcTo wR="1478940" hR="1478940" stAng="17977244" swAng="73756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CDB4F7-C146-407A-B989-DFB2BD83CBEE}">
      <dsp:nvSpPr>
        <dsp:cNvPr id="0" name=""/>
        <dsp:cNvSpPr/>
      </dsp:nvSpPr>
      <dsp:spPr>
        <a:xfrm>
          <a:off x="3978328" y="937926"/>
          <a:ext cx="1723812" cy="908394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900" kern="1200" dirty="0" smtClean="0"/>
            <a:t>تحقيق الحياة الفضلى للمواطن</a:t>
          </a:r>
          <a:endParaRPr lang="en-US" sz="1900" kern="1200" dirty="0"/>
        </a:p>
      </dsp:txBody>
      <dsp:txXfrm>
        <a:off x="4022672" y="982270"/>
        <a:ext cx="1635124" cy="819706"/>
      </dsp:txXfrm>
    </dsp:sp>
    <dsp:sp modelId="{10EC517C-003B-49EB-B88E-DE520A2F70E0}">
      <dsp:nvSpPr>
        <dsp:cNvPr id="0" name=""/>
        <dsp:cNvSpPr/>
      </dsp:nvSpPr>
      <dsp:spPr>
        <a:xfrm>
          <a:off x="1955366" y="324222"/>
          <a:ext cx="2957880" cy="2957880"/>
        </a:xfrm>
        <a:custGeom>
          <a:avLst/>
          <a:gdLst/>
          <a:ahLst/>
          <a:cxnLst/>
          <a:rect l="0" t="0" r="0" b="0"/>
          <a:pathLst>
            <a:path>
              <a:moveTo>
                <a:pt x="2957010" y="1529660"/>
              </a:moveTo>
              <a:arcTo wR="1478940" hR="1478940" stAng="117920" swAng="174317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A0F7FA-F773-418A-A128-B63C9EEA9D63}">
      <dsp:nvSpPr>
        <dsp:cNvPr id="0" name=""/>
        <dsp:cNvSpPr/>
      </dsp:nvSpPr>
      <dsp:spPr>
        <a:xfrm>
          <a:off x="3521738" y="2571751"/>
          <a:ext cx="1748618" cy="740307"/>
        </a:xfrm>
        <a:prstGeom prst="round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900" kern="1200" dirty="0" smtClean="0"/>
            <a:t>خدمة الإسلام والعروبة</a:t>
          </a:r>
          <a:endParaRPr lang="en-US" sz="1900" kern="1200" dirty="0"/>
        </a:p>
      </dsp:txBody>
      <dsp:txXfrm>
        <a:off x="3557877" y="2607890"/>
        <a:ext cx="1676340" cy="668029"/>
      </dsp:txXfrm>
    </dsp:sp>
    <dsp:sp modelId="{BDF8EDC5-4A7B-4ED3-B1FC-A809C95D5EF7}">
      <dsp:nvSpPr>
        <dsp:cNvPr id="0" name=""/>
        <dsp:cNvSpPr/>
      </dsp:nvSpPr>
      <dsp:spPr>
        <a:xfrm>
          <a:off x="1713043" y="381947"/>
          <a:ext cx="2957880" cy="2957880"/>
        </a:xfrm>
        <a:custGeom>
          <a:avLst/>
          <a:gdLst/>
          <a:ahLst/>
          <a:cxnLst/>
          <a:rect l="0" t="0" r="0" b="0"/>
          <a:pathLst>
            <a:path>
              <a:moveTo>
                <a:pt x="1802695" y="2922008"/>
              </a:moveTo>
              <a:arcTo wR="1478940" hR="1478940" stAng="4641296" swAng="141167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0D24C3-D78B-4808-81A7-82CB8EA4F341}">
      <dsp:nvSpPr>
        <dsp:cNvPr id="0" name=""/>
        <dsp:cNvSpPr/>
      </dsp:nvSpPr>
      <dsp:spPr>
        <a:xfrm>
          <a:off x="1338958" y="2571748"/>
          <a:ext cx="1977042" cy="740307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900" kern="1200" dirty="0" smtClean="0"/>
            <a:t>العدل والتسامح</a:t>
          </a:r>
          <a:endParaRPr lang="en-US" sz="1900" kern="1200" dirty="0"/>
        </a:p>
      </dsp:txBody>
      <dsp:txXfrm>
        <a:off x="1375097" y="2607887"/>
        <a:ext cx="1904764" cy="668029"/>
      </dsp:txXfrm>
    </dsp:sp>
    <dsp:sp modelId="{D3E7F65F-CDB0-4BC4-ADC8-01D15D82C2A0}">
      <dsp:nvSpPr>
        <dsp:cNvPr id="0" name=""/>
        <dsp:cNvSpPr/>
      </dsp:nvSpPr>
      <dsp:spPr>
        <a:xfrm>
          <a:off x="1947211" y="533975"/>
          <a:ext cx="2957880" cy="2957880"/>
        </a:xfrm>
        <a:custGeom>
          <a:avLst/>
          <a:gdLst/>
          <a:ahLst/>
          <a:cxnLst/>
          <a:rect l="0" t="0" r="0" b="0"/>
          <a:pathLst>
            <a:path>
              <a:moveTo>
                <a:pt x="106955" y="2031138"/>
              </a:moveTo>
              <a:arcTo wR="1478940" hR="1478940" stAng="9484568" swAng="16473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C7E335-16C3-44D4-8F5B-C8871322B3C1}">
      <dsp:nvSpPr>
        <dsp:cNvPr id="0" name=""/>
        <dsp:cNvSpPr/>
      </dsp:nvSpPr>
      <dsp:spPr>
        <a:xfrm>
          <a:off x="1000556" y="921018"/>
          <a:ext cx="2053135" cy="942211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900" kern="1200" dirty="0" smtClean="0"/>
            <a:t>المساواة واحترام حقوق الانسان</a:t>
          </a:r>
          <a:endParaRPr lang="en-US" sz="1900" kern="1200" dirty="0"/>
        </a:p>
      </dsp:txBody>
      <dsp:txXfrm>
        <a:off x="1046551" y="967013"/>
        <a:ext cx="1961145" cy="850221"/>
      </dsp:txXfrm>
    </dsp:sp>
    <dsp:sp modelId="{9894C592-56ED-4268-A74B-62EFB1C06EEF}">
      <dsp:nvSpPr>
        <dsp:cNvPr id="0" name=""/>
        <dsp:cNvSpPr/>
      </dsp:nvSpPr>
      <dsp:spPr>
        <a:xfrm>
          <a:off x="2181674" y="550163"/>
          <a:ext cx="2957880" cy="2957880"/>
        </a:xfrm>
        <a:custGeom>
          <a:avLst/>
          <a:gdLst/>
          <a:ahLst/>
          <a:cxnLst/>
          <a:rect l="0" t="0" r="0" b="0"/>
          <a:pathLst>
            <a:path>
              <a:moveTo>
                <a:pt x="501651" y="368908"/>
              </a:moveTo>
              <a:arcTo wR="1478940" hR="1478940" stAng="13718330" swAng="67129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9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3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5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0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4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6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5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3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3D2F3-6B12-4AE1-B59F-2AEE8676ED50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6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38103"/>
            <a:ext cx="9144000" cy="127186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dirty="0"/>
              <a:t> </a:t>
            </a:r>
            <a:r>
              <a:rPr lang="ar-JO" dirty="0" smtClean="0"/>
              <a:t> القيادة الهاشمية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2820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endParaRPr lang="ar-JO" dirty="0" smtClean="0">
              <a:hlinkClick r:id="rId2" action="ppaction://hlinksldjump"/>
            </a:endParaRPr>
          </a:p>
          <a:p>
            <a:r>
              <a:rPr lang="ar-JO" dirty="0" smtClean="0">
                <a:hlinkClick r:id="rId2" action="ppaction://hlinksldjump"/>
              </a:rPr>
              <a:t>أولا </a:t>
            </a:r>
            <a:r>
              <a:rPr lang="ar-JO" dirty="0" smtClean="0"/>
              <a:t>: الشرعية الدينية والتاريخية والسياسية للقيادة الهاشمية</a:t>
            </a:r>
          </a:p>
          <a:p>
            <a:r>
              <a:rPr lang="ar-JO" dirty="0" smtClean="0">
                <a:hlinkClick r:id="rId3" action="ppaction://hlinksldjump"/>
              </a:rPr>
              <a:t>ثانيا</a:t>
            </a:r>
            <a:r>
              <a:rPr lang="ar-JO" dirty="0" smtClean="0"/>
              <a:t> : الهاشميون وبناء الدولة الأردنية- شرعية الإنجاز</a:t>
            </a:r>
          </a:p>
          <a:p>
            <a:r>
              <a:rPr lang="ar-JO" u="sng" dirty="0" smtClean="0">
                <a:solidFill>
                  <a:srgbClr val="0070C0"/>
                </a:solidFill>
              </a:rPr>
              <a:t>ثالثا: </a:t>
            </a:r>
            <a:r>
              <a:rPr lang="ar-JO" dirty="0" smtClean="0"/>
              <a:t>فلسفة الحكم الهاشمي</a:t>
            </a:r>
          </a:p>
          <a:p>
            <a:r>
              <a:rPr lang="ar-JO" u="sng" dirty="0" smtClean="0">
                <a:solidFill>
                  <a:srgbClr val="0070C0"/>
                </a:solidFill>
              </a:rPr>
              <a:t>رابعا: </a:t>
            </a:r>
            <a:r>
              <a:rPr lang="ar-JO" dirty="0" smtClean="0"/>
              <a:t>مظاهر الاعتزاز بالقيادة الهاشمي</a:t>
            </a:r>
          </a:p>
          <a:p>
            <a:endParaRPr lang="ar-JO" dirty="0" smtClean="0"/>
          </a:p>
        </p:txBody>
      </p:sp>
      <p:sp>
        <p:nvSpPr>
          <p:cNvPr id="5" name="Left Arrow 4"/>
          <p:cNvSpPr/>
          <p:nvPr/>
        </p:nvSpPr>
        <p:spPr>
          <a:xfrm>
            <a:off x="766355" y="5730241"/>
            <a:ext cx="984068" cy="50509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709" y="243323"/>
            <a:ext cx="5477691" cy="1931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7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الشرعية الدينية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49448"/>
            <a:ext cx="10515600" cy="43513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/>
              <a:t>فسر: تتميز السلالة الهاشمية بأنها من أعرق السلالات في تاريخ العرب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F0"/>
                </a:solidFill>
              </a:rPr>
              <a:t>1- بحكم النسب الطاهر الممتد إلى سيدنا محمد عليه الصلاة والسلام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F0"/>
                </a:solidFill>
              </a:rPr>
              <a:t>2- لاتصاف الهاشميين بالزهد والإيثار والتضحية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F0"/>
                </a:solidFill>
              </a:rPr>
              <a:t>3- حرصهم على خدمة الأمتين الإسلامية والعربية والدفاع عن مصالحهما</a:t>
            </a:r>
          </a:p>
          <a:p>
            <a:pPr marL="0" indent="0" algn="r" rtl="1">
              <a:buNone/>
            </a:pPr>
            <a:endParaRPr lang="ar-JO" dirty="0">
              <a:solidFill>
                <a:srgbClr val="00B0F0"/>
              </a:solidFill>
            </a:endParaRPr>
          </a:p>
          <a:p>
            <a:pPr marL="0" indent="0" algn="r" rtl="1">
              <a:buNone/>
            </a:pPr>
            <a:endParaRPr lang="ar-JO" dirty="0" smtClean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838200" y="6017623"/>
            <a:ext cx="790303" cy="51639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034" y="4251852"/>
            <a:ext cx="5111931" cy="1765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9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الشرعية الدينية والتاريخية والسياسية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49448"/>
            <a:ext cx="10515600" cy="43513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الشرعية الدينية: </a:t>
            </a:r>
          </a:p>
          <a:p>
            <a:pPr marL="0" indent="0" algn="r" rtl="1">
              <a:buNone/>
            </a:pPr>
            <a:r>
              <a:rPr lang="ar-JO" dirty="0"/>
              <a:t>النسب الطاهر الممتد إلى الرسول ص</a:t>
            </a: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الشرعية التاريخية:</a:t>
            </a:r>
            <a:r>
              <a:rPr lang="ar-JO" dirty="0" smtClean="0"/>
              <a:t> </a:t>
            </a:r>
          </a:p>
          <a:p>
            <a:pPr marL="0" indent="0" algn="r" rtl="1">
              <a:buNone/>
            </a:pPr>
            <a:r>
              <a:rPr lang="ar-JO" dirty="0" smtClean="0"/>
              <a:t>تتجلى في الدور الذي قام به بنو هاشم في تاريخ العرب.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1- التضحيات التي قدموها في سبيل العروبة </a:t>
            </a:r>
            <a:r>
              <a:rPr lang="ar-JO" dirty="0">
                <a:solidFill>
                  <a:srgbClr val="0070C0"/>
                </a:solidFill>
              </a:rPr>
              <a:t>والإسلام حرصهم على إقامة </a:t>
            </a:r>
            <a:r>
              <a:rPr lang="ar-JO" dirty="0" smtClean="0">
                <a:solidFill>
                  <a:srgbClr val="0070C0"/>
                </a:solidFill>
              </a:rPr>
              <a:t>العدل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2- دورهم </a:t>
            </a:r>
            <a:r>
              <a:rPr lang="ar-JO" dirty="0">
                <a:solidFill>
                  <a:srgbClr val="0070C0"/>
                </a:solidFill>
              </a:rPr>
              <a:t>المتميز في تاريخ العرب قبل الإسلام </a:t>
            </a:r>
            <a:r>
              <a:rPr lang="ar-JO" dirty="0" smtClean="0">
                <a:solidFill>
                  <a:srgbClr val="0070C0"/>
                </a:solidFill>
              </a:rPr>
              <a:t>وبعده</a:t>
            </a:r>
          </a:p>
          <a:p>
            <a:pPr marL="0" indent="0" algn="r" rtl="1">
              <a:buNone/>
            </a:pPr>
            <a:r>
              <a:rPr lang="ar-JO" dirty="0" smtClean="0"/>
              <a:t> </a:t>
            </a:r>
            <a:r>
              <a:rPr lang="ar-JO" dirty="0" smtClean="0">
                <a:solidFill>
                  <a:srgbClr val="0070C0"/>
                </a:solidFill>
              </a:rPr>
              <a:t>3- إجماع العرب على زعامتهم لهم.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الشرعية </a:t>
            </a:r>
            <a:r>
              <a:rPr lang="ar-JO" dirty="0">
                <a:solidFill>
                  <a:srgbClr val="FF0000"/>
                </a:solidFill>
              </a:rPr>
              <a:t>السياسية: </a:t>
            </a:r>
            <a:r>
              <a:rPr lang="ar-JO" dirty="0"/>
              <a:t>قيادتهم مشروع النهضة العربية الحديثة بعد قيادتهم الثورة العربية </a:t>
            </a:r>
            <a:endParaRPr lang="ar-JO" dirty="0" smtClean="0"/>
          </a:p>
          <a:p>
            <a:pPr marL="0" indent="0" algn="r" rtl="1">
              <a:buNone/>
            </a:pPr>
            <a:r>
              <a:rPr lang="ar-JO" dirty="0" smtClean="0"/>
              <a:t>الكبرى</a:t>
            </a: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838200" y="6017623"/>
            <a:ext cx="790303" cy="51639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59710"/>
            <a:ext cx="2340795" cy="1745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270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الهاشميون وبناء الدولة الأردنية- شرعية الانجاز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49448"/>
            <a:ext cx="10515600" cy="43513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شرعية الانجاز:</a:t>
            </a:r>
            <a:r>
              <a:rPr lang="ar-JO" dirty="0" smtClean="0"/>
              <a:t> </a:t>
            </a:r>
          </a:p>
          <a:p>
            <a:pPr marL="0" indent="0" algn="r" rtl="1">
              <a:buNone/>
            </a:pPr>
            <a:r>
              <a:rPr lang="ar-JO" dirty="0" smtClean="0"/>
              <a:t>تتجلى في إنجازات </a:t>
            </a:r>
            <a:r>
              <a:rPr lang="ar-JO" dirty="0"/>
              <a:t>الهاشميين بعد الثورة العربية ال كبرى </a:t>
            </a:r>
            <a:endParaRPr lang="ar-JO" dirty="0" smtClean="0"/>
          </a:p>
          <a:p>
            <a:pPr marL="0" indent="0" algn="r" rtl="1">
              <a:buNone/>
            </a:pPr>
            <a:r>
              <a:rPr lang="ar-JO" dirty="0" smtClean="0"/>
              <a:t>عن </a:t>
            </a:r>
            <a:r>
              <a:rPr lang="ar-JO" dirty="0"/>
              <a:t>طريق قيادتهم مشروع النهضة العربية الحديثة </a:t>
            </a:r>
            <a:endParaRPr lang="ar-JO" dirty="0" smtClean="0"/>
          </a:p>
          <a:p>
            <a:pPr marL="0" indent="0" algn="r" rtl="1">
              <a:buNone/>
            </a:pPr>
            <a:r>
              <a:rPr lang="ar-JO" dirty="0" smtClean="0"/>
              <a:t>و </a:t>
            </a:r>
            <a:r>
              <a:rPr lang="ar-JO" dirty="0"/>
              <a:t>كان منها بناء الدولة </a:t>
            </a:r>
            <a:r>
              <a:rPr lang="ar-JO" dirty="0" smtClean="0"/>
              <a:t>الأردنية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1- تأسيس إمارة شرق الأردن عام 1921م في عهد الملك عبد الله الأول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2- إعلان الاستقلال إمارة شرق الأردن في 25/أيار/1946م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3- تعديل الدستور الأردني في عهد جلالة الملك طلال بن عبد الله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4- بناء المملكة وتوطيد أركانها في عهد جلالة الملك الحسين بن طلال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5- تعزيز مسيرة البناء والتطوير في جميع مناحي الحياة في عهد جلالة ملكنا الحالي عبد الله الثاني حفظه الله ورعاه</a:t>
            </a: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838200" y="6017623"/>
            <a:ext cx="790303" cy="51639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186" y="1749448"/>
            <a:ext cx="2742792" cy="3345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400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فلسفة الحكم الهاشمي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/>
              <a:t>تقوم فلسفة الحكم في الدولة الأردنية على الحكم الرشيد ومؤسسة العرش التي تمتلك الشرعية الدينية والتاريخية وشرعية الإنجاز، ومن مبادئ التي تقوم عليها فلسفة الحكم الهاشمي : </a:t>
            </a:r>
          </a:p>
          <a:p>
            <a:pPr marL="0" indent="0" algn="r" rtl="1">
              <a:buNone/>
            </a:pPr>
            <a:endParaRPr lang="ar-JO" dirty="0" smtClean="0"/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400595" y="6008914"/>
            <a:ext cx="818605" cy="53661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xplosion 1 9"/>
          <p:cNvSpPr/>
          <p:nvPr/>
        </p:nvSpPr>
        <p:spPr>
          <a:xfrm>
            <a:off x="8612777" y="551288"/>
            <a:ext cx="1883359" cy="772477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اذكر ؟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172936556"/>
              </p:ext>
            </p:extLst>
          </p:nvPr>
        </p:nvGraphicFramePr>
        <p:xfrm>
          <a:off x="2744651" y="2712161"/>
          <a:ext cx="6702697" cy="34648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87562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AAFC110-3BC0-498C-A473-3FAE93BBBA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graphicEl>
                                              <a:dgm id="{6AAFC110-3BC0-498C-A473-3FAE93BBBA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6AAFC110-3BC0-498C-A473-3FAE93BBBA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6AAFC110-3BC0-498C-A473-3FAE93BBBA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graphicEl>
                                              <a:dgm id="{6AAFC110-3BC0-498C-A473-3FAE93BBBA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6EB1832-B809-4E8A-891F-DA3028AAD1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46EB1832-B809-4E8A-891F-DA3028AAD1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dgm id="{46EB1832-B809-4E8A-891F-DA3028AAD1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graphicEl>
                                              <a:dgm id="{46EB1832-B809-4E8A-891F-DA3028AAD1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graphicEl>
                                              <a:dgm id="{46EB1832-B809-4E8A-891F-DA3028AAD1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2CDB4F7-C146-407A-B989-DFB2BD83CB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92CDB4F7-C146-407A-B989-DFB2BD83CB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graphicEl>
                                              <a:dgm id="{92CDB4F7-C146-407A-B989-DFB2BD83CB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graphicEl>
                                              <a:dgm id="{92CDB4F7-C146-407A-B989-DFB2BD83CB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graphicEl>
                                              <a:dgm id="{92CDB4F7-C146-407A-B989-DFB2BD83CB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0EC517C-003B-49EB-B88E-DE520A2F70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graphicEl>
                                              <a:dgm id="{10EC517C-003B-49EB-B88E-DE520A2F70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graphicEl>
                                              <a:dgm id="{10EC517C-003B-49EB-B88E-DE520A2F70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graphicEl>
                                              <a:dgm id="{10EC517C-003B-49EB-B88E-DE520A2F70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graphicEl>
                                              <a:dgm id="{10EC517C-003B-49EB-B88E-DE520A2F70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9A0F7FA-F773-418A-A128-B63C9EEA9D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graphicEl>
                                              <a:dgm id="{B9A0F7FA-F773-418A-A128-B63C9EEA9D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graphicEl>
                                              <a:dgm id="{B9A0F7FA-F773-418A-A128-B63C9EEA9D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graphicEl>
                                              <a:dgm id="{B9A0F7FA-F773-418A-A128-B63C9EEA9D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graphicEl>
                                              <a:dgm id="{B9A0F7FA-F773-418A-A128-B63C9EEA9D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DF8EDC5-4A7B-4ED3-B1FC-A809C95D5E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graphicEl>
                                              <a:dgm id="{BDF8EDC5-4A7B-4ED3-B1FC-A809C95D5E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graphicEl>
                                              <a:dgm id="{BDF8EDC5-4A7B-4ED3-B1FC-A809C95D5E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graphicEl>
                                              <a:dgm id="{BDF8EDC5-4A7B-4ED3-B1FC-A809C95D5E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>
                                            <p:graphicEl>
                                              <a:dgm id="{BDF8EDC5-4A7B-4ED3-B1FC-A809C95D5E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0D24C3-D78B-4808-81A7-82CB8EA4F3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graphicEl>
                                              <a:dgm id="{F80D24C3-D78B-4808-81A7-82CB8EA4F3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graphicEl>
                                              <a:dgm id="{F80D24C3-D78B-4808-81A7-82CB8EA4F3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graphicEl>
                                              <a:dgm id="{F80D24C3-D78B-4808-81A7-82CB8EA4F3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graphicEl>
                                              <a:dgm id="{F80D24C3-D78B-4808-81A7-82CB8EA4F3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E7F65F-CDB0-4BC4-ADC8-01D15D82C2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graphicEl>
                                              <a:dgm id="{D3E7F65F-CDB0-4BC4-ADC8-01D15D82C2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graphicEl>
                                              <a:dgm id="{D3E7F65F-CDB0-4BC4-ADC8-01D15D82C2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graphicEl>
                                              <a:dgm id="{D3E7F65F-CDB0-4BC4-ADC8-01D15D82C2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">
                                            <p:graphicEl>
                                              <a:dgm id="{D3E7F65F-CDB0-4BC4-ADC8-01D15D82C2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9C7E335-16C3-44D4-8F5B-C8871322B3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graphicEl>
                                              <a:dgm id="{B9C7E335-16C3-44D4-8F5B-C8871322B3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graphicEl>
                                              <a:dgm id="{B9C7E335-16C3-44D4-8F5B-C8871322B3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graphicEl>
                                              <a:dgm id="{B9C7E335-16C3-44D4-8F5B-C8871322B3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">
                                            <p:graphicEl>
                                              <a:dgm id="{B9C7E335-16C3-44D4-8F5B-C8871322B3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94C592-56ED-4268-A74B-62EFB1C06E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>
                                            <p:graphicEl>
                                              <a:dgm id="{9894C592-56ED-4268-A74B-62EFB1C06E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graphicEl>
                                              <a:dgm id="{9894C592-56ED-4268-A74B-62EFB1C06E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graphicEl>
                                              <a:dgm id="{9894C592-56ED-4268-A74B-62EFB1C06E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">
                                            <p:graphicEl>
                                              <a:dgm id="{9894C592-56ED-4268-A74B-62EFB1C06E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 </a:t>
            </a:r>
            <a:r>
              <a:rPr lang="ar-JO" dirty="0"/>
              <a:t>مظاهر </a:t>
            </a:r>
            <a:r>
              <a:rPr lang="ar-JO" dirty="0" smtClean="0"/>
              <a:t>الاعتزاز الشعب </a:t>
            </a:r>
            <a:r>
              <a:rPr lang="ar-JO" dirty="0"/>
              <a:t>بالقيادة الهاشمية</a:t>
            </a:r>
            <a:br>
              <a:rPr lang="ar-JO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/>
              <a:t>من أهم مظاهر اعتزاز الشعب الأردني بالقيادة الهاشمية</a:t>
            </a: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1-الإخلاص والوفاء للقيادة الهاشمية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2- الحفاظ على مكتسبات الوطن وعدم السماح بالعبث بمنجزاته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3- الحرص على تأدية الواجبات بأمانة وإخلاص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4- الإيثار والدفاع عن الوطن وعن سمعته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5- تغليب مصلحة الوطن على المصالح الشخصية</a:t>
            </a:r>
          </a:p>
          <a:p>
            <a:pPr marL="0" indent="0" algn="r" rtl="1">
              <a:buNone/>
            </a:pPr>
            <a:endParaRPr lang="ar-JO" dirty="0" smtClean="0"/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400595" y="6008914"/>
            <a:ext cx="818605" cy="53661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xplosion 1 9"/>
          <p:cNvSpPr/>
          <p:nvPr/>
        </p:nvSpPr>
        <p:spPr>
          <a:xfrm>
            <a:off x="1500597" y="2315116"/>
            <a:ext cx="1883359" cy="1534073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عدد 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988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916</TotalTime>
  <Words>335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  القيادة الهاشمية</vt:lpstr>
      <vt:lpstr>الشرعية الدينية </vt:lpstr>
      <vt:lpstr>الشرعية الدينية والتاريخية والسياسية </vt:lpstr>
      <vt:lpstr>الهاشميون وبناء الدولة الأردنية- شرعية الانجاز </vt:lpstr>
      <vt:lpstr>فلسفة الحكم الهاشمي</vt:lpstr>
      <vt:lpstr> مظاهر الاعتزاز الشعب بالقيادة الهاشمية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موقع وطني</dc:title>
  <dc:creator>Admin</dc:creator>
  <cp:lastModifiedBy>s.almanasir</cp:lastModifiedBy>
  <cp:revision>89</cp:revision>
  <dcterms:created xsi:type="dcterms:W3CDTF">2020-06-28T05:54:10Z</dcterms:created>
  <dcterms:modified xsi:type="dcterms:W3CDTF">2022-10-19T16:19:08Z</dcterms:modified>
</cp:coreProperties>
</file>