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3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1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87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16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6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2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50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54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0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2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1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2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9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45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1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4143-BCA0-40D6-B4F2-C258E9DE6371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7B7B-8BC0-46D4-B564-1582DBC4D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19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5994D0-9234-4FD5-BBE3-0BCBAD1B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441763"/>
            <a:ext cx="11489634" cy="60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86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03DC1-6F1E-43DD-9E76-36BA6058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7F1922-FB44-4406-8CD3-A1BAD0796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96" y="4691270"/>
            <a:ext cx="11582400" cy="203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FE47B-DC7C-4B93-A4C0-B917C270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0"/>
            <a:ext cx="6219825" cy="3288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F06A78-2EB1-42F2-99BE-45911BABB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-7540"/>
            <a:ext cx="5876925" cy="3295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F156F-5A21-43C7-BBE1-D5D611E2E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070" y="3363298"/>
            <a:ext cx="11008829" cy="132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7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9BD39D-0848-413D-9FC3-AEDC08029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5" y="159027"/>
            <a:ext cx="11868564" cy="60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20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8521D-465D-49A7-9E9E-BE5694898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455" y="0"/>
            <a:ext cx="8367502" cy="419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2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28C37B-C1D7-496A-9826-D2CF17F4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5861"/>
            <a:ext cx="12192000" cy="61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1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31B85-E84F-4FA8-B707-FC076618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17"/>
            <a:ext cx="12192000" cy="41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24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58914-2295-4A09-95C3-FD23F3624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0"/>
            <a:ext cx="11885336" cy="29287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2683EB-6606-4D97-97D1-EAFD01FC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3429000"/>
            <a:ext cx="11317356" cy="33031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A6F8FD-F0C4-4287-B94D-0AD06D87864C}"/>
              </a:ext>
            </a:extLst>
          </p:cNvPr>
          <p:cNvSpPr/>
          <p:nvPr/>
        </p:nvSpPr>
        <p:spPr>
          <a:xfrm>
            <a:off x="0" y="5406887"/>
            <a:ext cx="4664765" cy="14511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1B29E6-48C8-4F7F-963A-83F95A9017BD}"/>
              </a:ext>
            </a:extLst>
          </p:cNvPr>
          <p:cNvSpPr/>
          <p:nvPr/>
        </p:nvSpPr>
        <p:spPr>
          <a:xfrm>
            <a:off x="715617" y="2118385"/>
            <a:ext cx="2782957" cy="8216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6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D619F9-E0FF-45CA-B83B-080BA376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462" y="1894239"/>
            <a:ext cx="6256268" cy="4744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A2669C-3D76-4FBB-BCE3-E83F5E7E9CD1}"/>
              </a:ext>
            </a:extLst>
          </p:cNvPr>
          <p:cNvSpPr/>
          <p:nvPr/>
        </p:nvSpPr>
        <p:spPr>
          <a:xfrm>
            <a:off x="5844209" y="5565913"/>
            <a:ext cx="1285461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CD28AE-03FB-430A-8D29-D0FBD126B14F}"/>
              </a:ext>
            </a:extLst>
          </p:cNvPr>
          <p:cNvSpPr/>
          <p:nvPr/>
        </p:nvSpPr>
        <p:spPr>
          <a:xfrm>
            <a:off x="5844209" y="5035826"/>
            <a:ext cx="1285461" cy="53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13E2B-2598-4C83-8073-23C7635EE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323" y="2324003"/>
            <a:ext cx="1304657" cy="548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FD56E5-66D1-4049-B3BF-D67B236D1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61" y="2916345"/>
            <a:ext cx="1304657" cy="5486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E2B74-2FD5-4FFF-99A9-CE72FCDA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60" y="3429000"/>
            <a:ext cx="1304657" cy="548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5FBCBE-507B-4A27-9447-073EE1291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58" y="4506812"/>
            <a:ext cx="1304657" cy="548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CDB8BE-4F06-4D92-AF10-B980405CB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459" y="3968388"/>
            <a:ext cx="1304657" cy="548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5A68E1-7EDB-42A9-81E2-C7426759E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209" y="6108470"/>
            <a:ext cx="1304657" cy="548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B3B841-88B9-49CD-B722-874A573BC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397" y="1894239"/>
            <a:ext cx="5921853" cy="48107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CE0D6-64E3-4DBD-A9F3-C2E20EC9D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9" y="3750939"/>
            <a:ext cx="1304657" cy="5486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3BB684-C045-453B-8BB1-5411F6447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627"/>
            <a:ext cx="1304657" cy="64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8666D9-71AA-4636-94C3-1AE74386B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6969"/>
            <a:ext cx="1304657" cy="5486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1D5AF4-26A7-4A14-8DBE-CD3AD942A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150" y="5446243"/>
            <a:ext cx="1528244" cy="6427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9A998E-D1CC-4A01-9F9A-67D8EA48C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4" y="4331438"/>
            <a:ext cx="1304657" cy="5486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1A051C-A290-4D88-AA8F-82BEB9AB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22645"/>
            <a:ext cx="1304657" cy="5486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78958F-4948-4B93-9FF3-6EE36A2292CD}"/>
              </a:ext>
            </a:extLst>
          </p:cNvPr>
          <p:cNvSpPr/>
          <p:nvPr/>
        </p:nvSpPr>
        <p:spPr>
          <a:xfrm>
            <a:off x="5816456" y="2370862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4771A4-EA4E-4549-BB49-5E7A40948B8D}"/>
              </a:ext>
            </a:extLst>
          </p:cNvPr>
          <p:cNvSpPr/>
          <p:nvPr/>
        </p:nvSpPr>
        <p:spPr>
          <a:xfrm>
            <a:off x="5844208" y="2976131"/>
            <a:ext cx="1285462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073A2F-5B85-44A3-B1A1-94AE852B9068}"/>
              </a:ext>
            </a:extLst>
          </p:cNvPr>
          <p:cNvSpPr/>
          <p:nvPr/>
        </p:nvSpPr>
        <p:spPr>
          <a:xfrm>
            <a:off x="5816456" y="3479486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C47CC0-8A2D-49B0-95F7-99E05C366CE8}"/>
              </a:ext>
            </a:extLst>
          </p:cNvPr>
          <p:cNvSpPr/>
          <p:nvPr/>
        </p:nvSpPr>
        <p:spPr>
          <a:xfrm>
            <a:off x="5844208" y="3990158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34CB2D6-A53D-4703-9A93-E917CEB63339}"/>
              </a:ext>
            </a:extLst>
          </p:cNvPr>
          <p:cNvSpPr/>
          <p:nvPr/>
        </p:nvSpPr>
        <p:spPr>
          <a:xfrm>
            <a:off x="5807903" y="4634631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D49A35-10A0-4EF7-BB06-FA358B3393CA}"/>
              </a:ext>
            </a:extLst>
          </p:cNvPr>
          <p:cNvSpPr/>
          <p:nvPr/>
        </p:nvSpPr>
        <p:spPr>
          <a:xfrm>
            <a:off x="5874677" y="5133074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9FB02F-B3CE-44E6-ACFE-16365023B7AF}"/>
              </a:ext>
            </a:extLst>
          </p:cNvPr>
          <p:cNvSpPr/>
          <p:nvPr/>
        </p:nvSpPr>
        <p:spPr>
          <a:xfrm>
            <a:off x="5844203" y="5637327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BD51D3-B7BA-4D46-BFC3-C8656AAE05B9}"/>
              </a:ext>
            </a:extLst>
          </p:cNvPr>
          <p:cNvSpPr/>
          <p:nvPr/>
        </p:nvSpPr>
        <p:spPr>
          <a:xfrm>
            <a:off x="5874677" y="6247671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1689E6-B9B9-4AF8-A9CC-4017A8E97421}"/>
              </a:ext>
            </a:extLst>
          </p:cNvPr>
          <p:cNvSpPr/>
          <p:nvPr/>
        </p:nvSpPr>
        <p:spPr>
          <a:xfrm>
            <a:off x="40065" y="2007798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F0D36A-21D8-4AF9-A11F-9B4A2A210965}"/>
              </a:ext>
            </a:extLst>
          </p:cNvPr>
          <p:cNvSpPr/>
          <p:nvPr/>
        </p:nvSpPr>
        <p:spPr>
          <a:xfrm>
            <a:off x="0" y="2849089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9CE1F5-8563-479E-9828-0708C552A40D}"/>
              </a:ext>
            </a:extLst>
          </p:cNvPr>
          <p:cNvSpPr/>
          <p:nvPr/>
        </p:nvSpPr>
        <p:spPr>
          <a:xfrm>
            <a:off x="101850" y="3789859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DA46D7-48FC-42BB-9A0D-E39A72FF8A31}"/>
              </a:ext>
            </a:extLst>
          </p:cNvPr>
          <p:cNvSpPr/>
          <p:nvPr/>
        </p:nvSpPr>
        <p:spPr>
          <a:xfrm>
            <a:off x="93075" y="4444997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E02D95-6E47-404B-8087-1AE2785B0606}"/>
              </a:ext>
            </a:extLst>
          </p:cNvPr>
          <p:cNvSpPr/>
          <p:nvPr/>
        </p:nvSpPr>
        <p:spPr>
          <a:xfrm>
            <a:off x="-1" y="5538327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D4581E-F488-41FD-B5ED-56FFCB5C006C}"/>
              </a:ext>
            </a:extLst>
          </p:cNvPr>
          <p:cNvSpPr/>
          <p:nvPr/>
        </p:nvSpPr>
        <p:spPr>
          <a:xfrm>
            <a:off x="40065" y="6168119"/>
            <a:ext cx="1224524" cy="406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</a:t>
            </a:r>
          </a:p>
        </p:txBody>
      </p:sp>
    </p:spTree>
    <p:extLst>
      <p:ext uri="{BB962C8B-B14F-4D97-AF65-F5344CB8AC3E}">
        <p14:creationId xmlns:p14="http://schemas.microsoft.com/office/powerpoint/2010/main" val="123757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18714-A204-494E-B970-7121D6BE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41" b="22025"/>
          <a:stretch/>
        </p:blipFill>
        <p:spPr>
          <a:xfrm>
            <a:off x="715617" y="741668"/>
            <a:ext cx="11065566" cy="43471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1F152A-6748-4093-B70C-CE9FC4B354B2}"/>
              </a:ext>
            </a:extLst>
          </p:cNvPr>
          <p:cNvSpPr/>
          <p:nvPr/>
        </p:nvSpPr>
        <p:spPr>
          <a:xfrm>
            <a:off x="874643" y="741668"/>
            <a:ext cx="1815548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742A5E-A74A-4DA7-9249-55553E4D2F52}"/>
              </a:ext>
            </a:extLst>
          </p:cNvPr>
          <p:cNvSpPr/>
          <p:nvPr/>
        </p:nvSpPr>
        <p:spPr>
          <a:xfrm>
            <a:off x="927652" y="1668866"/>
            <a:ext cx="1709530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0EBBA8-F118-46F2-AF80-764227D11B8A}"/>
              </a:ext>
            </a:extLst>
          </p:cNvPr>
          <p:cNvSpPr/>
          <p:nvPr/>
        </p:nvSpPr>
        <p:spPr>
          <a:xfrm>
            <a:off x="874643" y="3153563"/>
            <a:ext cx="1815548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C3CA99-683E-4DF8-B0BD-E85C7632B1CD}"/>
              </a:ext>
            </a:extLst>
          </p:cNvPr>
          <p:cNvSpPr/>
          <p:nvPr/>
        </p:nvSpPr>
        <p:spPr>
          <a:xfrm>
            <a:off x="795130" y="4187233"/>
            <a:ext cx="1895061" cy="901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334130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8B18E8-8B88-4E54-808E-563F04F7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" y="0"/>
            <a:ext cx="11873948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79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FC23D9-255C-4776-9132-89EF284A1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9426"/>
            <a:ext cx="12099235" cy="633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9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85EB-0F06-490C-AFC5-21EE30D7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BC422D-BCA8-4555-A3BB-133C69A14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045" y="0"/>
            <a:ext cx="11926955" cy="66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E1D73-146E-4177-8728-221D4AFE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530088"/>
            <a:ext cx="11025807" cy="600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89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30EA4F-A3E5-4330-B639-4AB213C7B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389776"/>
            <a:ext cx="11436626" cy="607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31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BDF5-C7AF-46CF-8A5A-DBEAF779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7B8251-F22D-48D4-B19F-8E6501456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610" y="-1"/>
            <a:ext cx="12090332" cy="65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27C738-503F-4ABC-98D2-646FEFA68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185530"/>
            <a:ext cx="11675164" cy="497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B7BF-0A07-45CC-B1A4-52E9893C3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0591E8-1EF3-4B2F-9687-A541DEB2D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32" y="119269"/>
            <a:ext cx="12049568" cy="41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6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C93B2-17CF-4381-AF7D-5C76B0F79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2BBBEE-C545-41F1-9DAC-1A6A39FC9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" y="927652"/>
            <a:ext cx="10016849" cy="51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7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D0C974-FB74-4E7C-8BAE-FD48551DE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5" y="159027"/>
            <a:ext cx="11201779" cy="650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8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819-D4EA-4E7B-8E6B-51270129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500387-C611-472A-B5FF-015277AC46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058" y="238540"/>
            <a:ext cx="10952812" cy="55296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B7347E-4679-4B68-8792-4EA60209B4A7}"/>
              </a:ext>
            </a:extLst>
          </p:cNvPr>
          <p:cNvSpPr/>
          <p:nvPr/>
        </p:nvSpPr>
        <p:spPr>
          <a:xfrm>
            <a:off x="1040186" y="4724540"/>
            <a:ext cx="1497495" cy="83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56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0E5BD-1E88-43AF-A513-9310AE9B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3E2F57-3A4C-46EE-8AD4-8869944EB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9659" y="236707"/>
            <a:ext cx="12216300" cy="64556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A56DE9-3FD4-41B5-83C8-1171961D6579}"/>
              </a:ext>
            </a:extLst>
          </p:cNvPr>
          <p:cNvSpPr/>
          <p:nvPr/>
        </p:nvSpPr>
        <p:spPr>
          <a:xfrm>
            <a:off x="-229659" y="5751443"/>
            <a:ext cx="1846424" cy="869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12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1734</TotalTime>
  <Words>18</Words>
  <Application>Microsoft Office PowerPoint</Application>
  <PresentationFormat>Widescreen</PresentationFormat>
  <Paragraphs>18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12</cp:revision>
  <dcterms:created xsi:type="dcterms:W3CDTF">2022-10-26T20:27:54Z</dcterms:created>
  <dcterms:modified xsi:type="dcterms:W3CDTF">2022-11-25T19:15:54Z</dcterms:modified>
</cp:coreProperties>
</file>